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4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3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9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11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3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83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0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1A0D-C730-4CA4-B7E4-DA8E1DB4808D}" type="datetimeFigureOut">
              <a:rPr lang="en-GB" smtClean="0"/>
              <a:t>02/06/2021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3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Year 3 Religious Education Knowledge Organiser</a:t>
            </a:r>
            <a:br>
              <a:rPr lang="en-GB" sz="3600" dirty="0">
                <a:latin typeface="Comic Sans MS" panose="030F0702030302020204" pitchFamily="66" charset="0"/>
              </a:rPr>
            </a:br>
            <a:r>
              <a:rPr lang="en-GB" sz="2700" dirty="0">
                <a:latin typeface="Comic Sans MS" panose="030F0702030302020204" pitchFamily="66" charset="0"/>
              </a:rPr>
              <a:t>Summer 2 How and why do people try to make the world a better place?</a:t>
            </a:r>
            <a:br>
              <a:rPr lang="en-GB" sz="2700" dirty="0">
                <a:latin typeface="Comic Sans MS" panose="030F0702030302020204" pitchFamily="66" charset="0"/>
              </a:rPr>
            </a:br>
            <a:r>
              <a:rPr lang="en-GB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Religious Education explores big questions about life, to find out what people </a:t>
            </a:r>
            <a:br>
              <a:rPr lang="en-GB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believe and what difference this makes to how they live.</a:t>
            </a:r>
            <a:endParaRPr lang="en-GB" sz="22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3297" cy="4501638"/>
          </a:xfrm>
          <a:solidFill>
            <a:srgbClr val="FFFF00"/>
          </a:solidFill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Key Vocabulary and Terms</a:t>
            </a:r>
          </a:p>
          <a:p>
            <a:pPr marL="0" indent="0">
              <a:buNone/>
            </a:pPr>
            <a:endParaRPr lang="en-GB" u="sng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</a:pPr>
            <a:r>
              <a:rPr lang="en-GB" sz="3400" dirty="0">
                <a:latin typeface="Comic Sans MS" panose="030F0702030302020204" pitchFamily="66" charset="0"/>
              </a:rPr>
              <a:t>Jew/Jewish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sz="2500" dirty="0">
                <a:latin typeface="Comic Sans MS" panose="030F0702030302020204" pitchFamily="66" charset="0"/>
              </a:rPr>
              <a:t>A person/people who follow the beliefs and teachings of Judaism.</a:t>
            </a:r>
          </a:p>
          <a:p>
            <a:pPr>
              <a:spcBef>
                <a:spcPts val="0"/>
              </a:spcBef>
            </a:pPr>
            <a:endParaRPr lang="en-GB" sz="13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</a:pPr>
            <a:r>
              <a:rPr lang="en-GB" sz="3400" dirty="0">
                <a:latin typeface="Comic Sans MS" panose="030F0702030302020204" pitchFamily="66" charset="0"/>
              </a:rPr>
              <a:t>God</a:t>
            </a:r>
            <a:r>
              <a:rPr lang="en-GB" dirty="0">
                <a:latin typeface="Comic Sans MS" panose="030F0702030302020204" pitchFamily="66" charset="0"/>
              </a:rPr>
              <a:t>-</a:t>
            </a:r>
            <a:r>
              <a:rPr lang="en-GB" sz="2500" dirty="0">
                <a:latin typeface="Comic Sans MS" panose="030F0702030302020204" pitchFamily="66" charset="0"/>
              </a:rPr>
              <a:t>Jews and Christians</a:t>
            </a:r>
            <a:r>
              <a:rPr lang="en-GB" sz="2500" dirty="0"/>
              <a:t> </a:t>
            </a:r>
            <a:r>
              <a:rPr lang="en-GB" sz="2500" dirty="0">
                <a:latin typeface="Comic Sans MS" panose="030F0702030302020204" pitchFamily="66" charset="0"/>
              </a:rPr>
              <a:t>believe in one Creator God who cares for all people and created the world.</a:t>
            </a:r>
          </a:p>
          <a:p>
            <a:r>
              <a:rPr lang="en-GB" sz="3400" dirty="0">
                <a:latin typeface="Comic Sans MS" panose="030F0702030302020204" pitchFamily="66" charset="0"/>
              </a:rPr>
              <a:t>Christian</a:t>
            </a:r>
            <a:r>
              <a:rPr lang="en-GB" sz="2400" dirty="0">
                <a:latin typeface="Comic Sans MS" panose="030F0702030302020204" pitchFamily="66" charset="0"/>
              </a:rPr>
              <a:t>-</a:t>
            </a:r>
            <a:r>
              <a:rPr lang="en-GB" sz="2500" dirty="0">
                <a:latin typeface="Comic Sans MS" panose="030F0702030302020204" pitchFamily="66" charset="0"/>
              </a:rPr>
              <a:t>A person who follows and believes in the teachings of Christianity.</a:t>
            </a:r>
          </a:p>
          <a:p>
            <a:r>
              <a:rPr lang="en-GB" sz="3400" dirty="0">
                <a:latin typeface="Comic Sans MS" panose="030F0702030302020204" pitchFamily="66" charset="0"/>
              </a:rPr>
              <a:t>Jesus</a:t>
            </a:r>
            <a:r>
              <a:rPr lang="en-GB" sz="2500" dirty="0">
                <a:latin typeface="Comic Sans MS" panose="030F0702030302020204" pitchFamily="66" charset="0"/>
              </a:rPr>
              <a:t>-Christian belief in God coming to earth in human form to save mankind</a:t>
            </a:r>
          </a:p>
          <a:p>
            <a:r>
              <a:rPr lang="en-GB" sz="3400" dirty="0">
                <a:latin typeface="Comic Sans MS" panose="030F0702030302020204" pitchFamily="66" charset="0"/>
              </a:rPr>
              <a:t>Bible</a:t>
            </a:r>
            <a:r>
              <a:rPr lang="en-GB" sz="1200" dirty="0">
                <a:latin typeface="Comic Sans MS" panose="030F0702030302020204" pitchFamily="66" charset="0"/>
              </a:rPr>
              <a:t>-</a:t>
            </a:r>
            <a:r>
              <a:rPr lang="en-GB" sz="2500" dirty="0">
                <a:latin typeface="Comic Sans MS" panose="030F0702030302020204" pitchFamily="66" charset="0"/>
              </a:rPr>
              <a:t>a religious holy book that is special to Christians, Jews and Samaritans.</a:t>
            </a:r>
          </a:p>
          <a:p>
            <a:r>
              <a:rPr lang="en-GB" sz="3400" dirty="0">
                <a:latin typeface="Comic Sans MS" panose="030F0702030302020204" pitchFamily="66" charset="0"/>
              </a:rPr>
              <a:t>Creator</a:t>
            </a:r>
            <a:r>
              <a:rPr lang="en-GB" sz="2400" dirty="0">
                <a:latin typeface="Comic Sans MS" panose="030F0702030302020204" pitchFamily="66" charset="0"/>
              </a:rPr>
              <a:t>-</a:t>
            </a:r>
            <a:r>
              <a:rPr lang="en-GB" sz="2500" dirty="0">
                <a:latin typeface="Comic Sans MS" panose="030F0702030302020204" pitchFamily="66" charset="0"/>
              </a:rPr>
              <a:t>a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500" dirty="0">
                <a:latin typeface="Comic Sans MS" panose="030F0702030302020204" pitchFamily="66" charset="0"/>
              </a:rPr>
              <a:t>person or thing that brings something into existence</a:t>
            </a:r>
          </a:p>
          <a:p>
            <a:r>
              <a:rPr lang="en-GB" sz="3400" dirty="0" err="1">
                <a:latin typeface="Comic Sans MS" panose="030F0702030302020204" pitchFamily="66" charset="0"/>
              </a:rPr>
              <a:t>Tzedekah</a:t>
            </a:r>
            <a:r>
              <a:rPr lang="en-GB" sz="1200" dirty="0">
                <a:latin typeface="Comic Sans MS" panose="030F0702030302020204" pitchFamily="66" charset="0"/>
              </a:rPr>
              <a:t>- </a:t>
            </a:r>
            <a:r>
              <a:rPr lang="en-GB" sz="2500" dirty="0">
                <a:latin typeface="Comic Sans MS" panose="030F0702030302020204" pitchFamily="66" charset="0"/>
              </a:rPr>
              <a:t>Jewish idea of charitable giving</a:t>
            </a:r>
          </a:p>
          <a:p>
            <a:r>
              <a:rPr lang="en-GB" sz="3400" dirty="0">
                <a:latin typeface="Comic Sans MS" panose="030F0702030302020204" pitchFamily="66" charset="0"/>
              </a:rPr>
              <a:t>Tikkun Olam</a:t>
            </a:r>
            <a:r>
              <a:rPr lang="en-GB" sz="1200" dirty="0">
                <a:latin typeface="Comic Sans MS" panose="030F0702030302020204" pitchFamily="66" charset="0"/>
              </a:rPr>
              <a:t>- </a:t>
            </a:r>
            <a:r>
              <a:rPr lang="en-GB" sz="2500" dirty="0">
                <a:latin typeface="Comic Sans MS" panose="030F0702030302020204" pitchFamily="66" charset="0"/>
              </a:rPr>
              <a:t>Jewish duty to mend the world</a:t>
            </a:r>
          </a:p>
          <a:p>
            <a:r>
              <a:rPr lang="en-GB" sz="3400" dirty="0" err="1">
                <a:latin typeface="Comic Sans MS" panose="030F0702030302020204" pitchFamily="66" charset="0"/>
              </a:rPr>
              <a:t>Zakah</a:t>
            </a:r>
            <a:r>
              <a:rPr lang="en-GB" sz="3400" dirty="0">
                <a:latin typeface="Comic Sans MS" panose="030F0702030302020204" pitchFamily="66" charset="0"/>
              </a:rPr>
              <a:t>/Zakat</a:t>
            </a:r>
            <a:r>
              <a:rPr lang="en-GB" sz="2500" dirty="0">
                <a:latin typeface="Comic Sans MS" panose="030F0702030302020204" pitchFamily="66" charset="0"/>
              </a:rPr>
              <a:t>-Third pillar of Islam, charity giving</a:t>
            </a:r>
          </a:p>
          <a:p>
            <a:r>
              <a:rPr lang="en-GB" sz="3400" dirty="0">
                <a:latin typeface="Comic Sans MS" panose="030F0702030302020204" pitchFamily="66" charset="0"/>
              </a:rPr>
              <a:t>Muslim</a:t>
            </a:r>
            <a:r>
              <a:rPr lang="en-GB" sz="2500" dirty="0">
                <a:latin typeface="Comic Sans MS" panose="030F0702030302020204" pitchFamily="66" charset="0"/>
              </a:rPr>
              <a:t>-A person who follows and believes </a:t>
            </a:r>
          </a:p>
          <a:p>
            <a:r>
              <a:rPr lang="en-GB" sz="2500" dirty="0">
                <a:latin typeface="Comic Sans MS" panose="030F0702030302020204" pitchFamily="66" charset="0"/>
              </a:rPr>
              <a:t>in the teachings of Islam.</a:t>
            </a:r>
          </a:p>
          <a:p>
            <a:r>
              <a:rPr lang="en-GB" sz="3400" dirty="0">
                <a:latin typeface="Comic Sans MS" panose="030F0702030302020204" pitchFamily="66" charset="0"/>
              </a:rPr>
              <a:t>Humanist</a:t>
            </a:r>
            <a:r>
              <a:rPr lang="en-GB" sz="2500" dirty="0">
                <a:latin typeface="Comic Sans MS" panose="030F0702030302020204" pitchFamily="66" charset="0"/>
              </a:rPr>
              <a:t>-a non religious person who has concern for human welfare.</a:t>
            </a:r>
          </a:p>
          <a:p>
            <a:endParaRPr lang="en-GB" sz="12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</a:pP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283926" cy="4501639"/>
          </a:xfrm>
          <a:solidFill>
            <a:srgbClr val="6666FF"/>
          </a:solidFill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What we will learn:</a:t>
            </a:r>
          </a:p>
          <a:p>
            <a:pPr marL="0" indent="0">
              <a:buNone/>
            </a:pPr>
            <a:r>
              <a:rPr lang="en-GB" sz="2600" b="1" dirty="0">
                <a:solidFill>
                  <a:srgbClr val="7030A0"/>
                </a:solidFill>
                <a:latin typeface="Comic Sans MS" panose="030F0702030302020204" pitchFamily="66" charset="0"/>
              </a:rPr>
              <a:t>Make sense of belief:</a:t>
            </a:r>
            <a:endParaRPr lang="en-GB" sz="26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GB" sz="2600" dirty="0">
                <a:solidFill>
                  <a:srgbClr val="7030A0"/>
                </a:solidFill>
                <a:latin typeface="Comic Sans MS" panose="030F0702030302020204" pitchFamily="66" charset="0"/>
              </a:rPr>
              <a:t>Identify some beliefs about why the world is not always a good place (e.g. Christian ideas of sin).</a:t>
            </a:r>
          </a:p>
          <a:p>
            <a:r>
              <a:rPr lang="en-GB" sz="2600" dirty="0">
                <a:solidFill>
                  <a:srgbClr val="7030A0"/>
                </a:solidFill>
                <a:latin typeface="Comic Sans MS" panose="030F0702030302020204" pitchFamily="66" charset="0"/>
              </a:rPr>
              <a:t>Make links between religious beliefs and teachings and why people try to live and make the world a better place</a:t>
            </a:r>
          </a:p>
          <a:p>
            <a:r>
              <a:rPr lang="en-GB" sz="2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Understand the impact:</a:t>
            </a:r>
            <a:endParaRPr lang="en-GB" sz="2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GB" sz="2600" dirty="0">
                <a:solidFill>
                  <a:srgbClr val="FF0000"/>
                </a:solidFill>
                <a:latin typeface="Comic Sans MS" panose="030F0702030302020204" pitchFamily="66" charset="0"/>
              </a:rPr>
              <a:t> Make simple links between teachings about how to live and ways in which people try to make the world a better place (e.g. </a:t>
            </a:r>
            <a:r>
              <a:rPr lang="en-GB" sz="2600" i="1" dirty="0">
                <a:solidFill>
                  <a:srgbClr val="FF0000"/>
                </a:solidFill>
                <a:latin typeface="Comic Sans MS" panose="030F0702030302020204" pitchFamily="66" charset="0"/>
              </a:rPr>
              <a:t>tikkun </a:t>
            </a:r>
            <a:r>
              <a:rPr lang="en-GB" sz="2600" i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olam</a:t>
            </a:r>
            <a:r>
              <a:rPr lang="en-GB" sz="2600" i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2600" dirty="0">
                <a:solidFill>
                  <a:srgbClr val="FF0000"/>
                </a:solidFill>
                <a:latin typeface="Comic Sans MS" panose="030F0702030302020204" pitchFamily="66" charset="0"/>
              </a:rPr>
              <a:t>and the charity </a:t>
            </a:r>
            <a:r>
              <a:rPr lang="en-GB" sz="2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Tzedek</a:t>
            </a:r>
            <a:r>
              <a:rPr lang="en-GB" sz="26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</a:p>
          <a:p>
            <a:r>
              <a:rPr lang="en-GB" sz="2600" dirty="0">
                <a:solidFill>
                  <a:srgbClr val="FF0000"/>
                </a:solidFill>
                <a:latin typeface="Comic Sans MS" panose="030F0702030302020204" pitchFamily="66" charset="0"/>
              </a:rPr>
              <a:t>Describe some examples of how people try to live (e.g. individuals and organisations)</a:t>
            </a:r>
          </a:p>
          <a:p>
            <a:r>
              <a:rPr lang="en-GB" sz="2600" dirty="0">
                <a:solidFill>
                  <a:srgbClr val="FF0000"/>
                </a:solidFill>
                <a:latin typeface="Comic Sans MS" panose="030F0702030302020204" pitchFamily="66" charset="0"/>
              </a:rPr>
              <a:t> Identify some differences in how people put their beliefs into action</a:t>
            </a:r>
          </a:p>
          <a:p>
            <a:pPr marL="0" indent="0">
              <a:buNone/>
            </a:pPr>
            <a:r>
              <a:rPr lang="en-GB" sz="26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Make connections:</a:t>
            </a:r>
            <a:endParaRPr lang="en-GB" sz="2600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GB" sz="26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Raise questions and suggest answers about why the world is not always a good place, and what are the best ways of making it better</a:t>
            </a:r>
          </a:p>
          <a:p>
            <a:r>
              <a:rPr lang="en-GB" sz="26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Make links between some commands for living from religious traditions, nonreligious worldviews and pupils’ own ideas</a:t>
            </a:r>
          </a:p>
          <a:p>
            <a:r>
              <a:rPr lang="en-GB" sz="26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Express their own ideas about the best ways to make the world a better place, making links with religious ideas studied, giving good reasons for their views.</a:t>
            </a:r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12565398" y="6327264"/>
            <a:ext cx="1416304" cy="1632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u="sng"/>
              <a:t>Lent and Easter Week</a:t>
            </a:r>
            <a:endParaRPr lang="en-GB" u="sng" dirty="0"/>
          </a:p>
        </p:txBody>
      </p:sp>
      <p:pic>
        <p:nvPicPr>
          <p:cNvPr id="1026" name="Picture 2" descr="Seven Biggest Environmental Threats | LoveToKnow">
            <a:extLst>
              <a:ext uri="{FF2B5EF4-FFF2-40B4-BE49-F238E27FC236}">
                <a16:creationId xmlns:a16="http://schemas.microsoft.com/office/drawing/2014/main" id="{C2D758D1-E9E1-4B2D-A7DD-C70AFF1EF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763" y="4076442"/>
            <a:ext cx="1349322" cy="900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6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66FF"/>
          </a:solidFill>
        </p:spPr>
        <p:txBody>
          <a:bodyPr/>
          <a:lstStyle/>
          <a:p>
            <a:r>
              <a:rPr lang="en-GB" sz="2400" u="sng" dirty="0">
                <a:latin typeface="Comic Sans MS" panose="030F0702030302020204" pitchFamily="66" charset="0"/>
              </a:rPr>
              <a:t>Jewish ideas                                       Muslim Ideas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825625"/>
            <a:ext cx="5181600" cy="4351338"/>
          </a:xfrm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u="sng" dirty="0">
                <a:latin typeface="Comic Sans MS" panose="030F0702030302020204" pitchFamily="66" charset="0"/>
              </a:rPr>
              <a:t>Lives of some Christians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u="sng" dirty="0">
                <a:latin typeface="Comic Sans MS" panose="030F0702030302020204" pitchFamily="66" charset="0"/>
              </a:rPr>
              <a:t>The Golden Rule</a:t>
            </a:r>
            <a:endParaRPr lang="en-GB" sz="2400" u="sng" dirty="0"/>
          </a:p>
          <a:p>
            <a:pPr marL="0" indent="0">
              <a:buNone/>
            </a:pPr>
            <a:endParaRPr lang="en-GB" sz="4400" u="sng" dirty="0"/>
          </a:p>
        </p:txBody>
      </p:sp>
      <p:sp>
        <p:nvSpPr>
          <p:cNvPr id="5" name="AutoShape 2" descr="Jesus Blesses the Children – Mission Bible Class">
            <a:extLst>
              <a:ext uri="{FF2B5EF4-FFF2-40B4-BE49-F238E27FC236}">
                <a16:creationId xmlns:a16="http://schemas.microsoft.com/office/drawing/2014/main" id="{D49ECDB7-08F5-4224-B39E-62348BBE022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Jesus Blesses the Children – Mission Bible Class">
            <a:extLst>
              <a:ext uri="{FF2B5EF4-FFF2-40B4-BE49-F238E27FC236}">
                <a16:creationId xmlns:a16="http://schemas.microsoft.com/office/drawing/2014/main" id="{8514B7AA-2136-4CB6-8CFF-8E5BC45E3A6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60" name="Picture 12" descr="Tzedakah 101 | My Jewish Learning">
            <a:extLst>
              <a:ext uri="{FF2B5EF4-FFF2-40B4-BE49-F238E27FC236}">
                <a16:creationId xmlns:a16="http://schemas.microsoft.com/office/drawing/2014/main" id="{19CC062B-2A09-47D1-8265-BCE55CCE9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1867" y="440531"/>
            <a:ext cx="1728862" cy="972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What Is Tikkun Olam? - What does Tikkun Olam mean, who came up with it, and  how do I do it? - Ethics &amp;amp; Morality">
            <a:extLst>
              <a:ext uri="{FF2B5EF4-FFF2-40B4-BE49-F238E27FC236}">
                <a16:creationId xmlns:a16="http://schemas.microsoft.com/office/drawing/2014/main" id="{83A260DE-836F-4D88-9FEC-324F6FC3D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9454" y="467417"/>
            <a:ext cx="1220066" cy="732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2B6B067-3C7D-42D8-8B50-FD2B58F14BDF}"/>
              </a:ext>
            </a:extLst>
          </p:cNvPr>
          <p:cNvSpPr txBox="1"/>
          <p:nvPr/>
        </p:nvSpPr>
        <p:spPr>
          <a:xfrm>
            <a:off x="3508672" y="1369801"/>
            <a:ext cx="1047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Tzedakah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F35647-1A36-4EF2-B892-EC2D177A4A44}"/>
              </a:ext>
            </a:extLst>
          </p:cNvPr>
          <p:cNvSpPr txBox="1"/>
          <p:nvPr/>
        </p:nvSpPr>
        <p:spPr>
          <a:xfrm>
            <a:off x="5175374" y="1146445"/>
            <a:ext cx="1073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Tikkun Olam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0CABC13-9733-46D4-8F54-AECCE062D185}"/>
              </a:ext>
            </a:extLst>
          </p:cNvPr>
          <p:cNvSpPr txBox="1"/>
          <p:nvPr/>
        </p:nvSpPr>
        <p:spPr>
          <a:xfrm>
            <a:off x="1076518" y="2397891"/>
            <a:ext cx="1693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Mother Theresa</a:t>
            </a:r>
          </a:p>
        </p:txBody>
      </p:sp>
      <p:pic>
        <p:nvPicPr>
          <p:cNvPr id="1026" name="Picture 2" descr="Q-ID0735] Is it permissible to give Zakah to a non-Muslim? – SeekersPath">
            <a:extLst>
              <a:ext uri="{FF2B5EF4-FFF2-40B4-BE49-F238E27FC236}">
                <a16:creationId xmlns:a16="http://schemas.microsoft.com/office/drawing/2014/main" id="{7953A0CB-41AD-4124-88CD-83FB8BC273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977" y="440531"/>
            <a:ext cx="2501547" cy="1150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9E2CD652-6D5E-4445-9220-05D6E3BE31E6}"/>
              </a:ext>
            </a:extLst>
          </p:cNvPr>
          <p:cNvSpPr txBox="1"/>
          <p:nvPr/>
        </p:nvSpPr>
        <p:spPr>
          <a:xfrm>
            <a:off x="3866203" y="3091934"/>
            <a:ext cx="1618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Gladys Aylward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ED6698F-9C1D-4048-ABBA-252E7CC2A3B9}"/>
              </a:ext>
            </a:extLst>
          </p:cNvPr>
          <p:cNvSpPr txBox="1"/>
          <p:nvPr/>
        </p:nvSpPr>
        <p:spPr>
          <a:xfrm>
            <a:off x="1270508" y="4090778"/>
            <a:ext cx="1952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Martin Luther King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C37299B-8FD8-4BA7-9B7A-AD37CEF0DDB7}"/>
              </a:ext>
            </a:extLst>
          </p:cNvPr>
          <p:cNvSpPr txBox="1"/>
          <p:nvPr/>
        </p:nvSpPr>
        <p:spPr>
          <a:xfrm>
            <a:off x="3709561" y="4358243"/>
            <a:ext cx="1746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Corrie Ten Boom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85BCFB8-3C0E-4338-9FF2-D01694A66F83}"/>
              </a:ext>
            </a:extLst>
          </p:cNvPr>
          <p:cNvSpPr txBox="1"/>
          <p:nvPr/>
        </p:nvSpPr>
        <p:spPr>
          <a:xfrm>
            <a:off x="1544857" y="5175271"/>
            <a:ext cx="1553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Desmund</a:t>
            </a:r>
            <a:r>
              <a:rPr lang="en-GB" dirty="0"/>
              <a:t> Tutu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27F5AFF-8939-49DB-9DE8-75A8A188522E}"/>
              </a:ext>
            </a:extLst>
          </p:cNvPr>
          <p:cNvSpPr txBox="1"/>
          <p:nvPr/>
        </p:nvSpPr>
        <p:spPr>
          <a:xfrm>
            <a:off x="3892553" y="5544603"/>
            <a:ext cx="1364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Pope Francis</a:t>
            </a:r>
          </a:p>
        </p:txBody>
      </p:sp>
      <p:pic>
        <p:nvPicPr>
          <p:cNvPr id="1028" name="Picture 4" descr="Liberty and the Golden Rule — Confessions of a Supply-Side Liberal">
            <a:extLst>
              <a:ext uri="{FF2B5EF4-FFF2-40B4-BE49-F238E27FC236}">
                <a16:creationId xmlns:a16="http://schemas.microsoft.com/office/drawing/2014/main" id="{C5E9F420-30C1-4836-8A4E-301A4D264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947" y="2397891"/>
            <a:ext cx="2766499" cy="3546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DE39C89E-43EC-4976-95FD-98F5B0587FC8}"/>
              </a:ext>
            </a:extLst>
          </p:cNvPr>
          <p:cNvSpPr txBox="1"/>
          <p:nvPr/>
        </p:nvSpPr>
        <p:spPr>
          <a:xfrm>
            <a:off x="3606708" y="2281100"/>
            <a:ext cx="1176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Rosa Parks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1D729-AAA8-41E7-BA4D-CB8D37519317}"/>
              </a:ext>
            </a:extLst>
          </p:cNvPr>
          <p:cNvSpPr txBox="1"/>
          <p:nvPr/>
        </p:nvSpPr>
        <p:spPr>
          <a:xfrm>
            <a:off x="950396" y="3134648"/>
            <a:ext cx="1655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Harriet Tubman</a:t>
            </a:r>
          </a:p>
        </p:txBody>
      </p:sp>
    </p:spTree>
    <p:extLst>
      <p:ext uri="{BB962C8B-B14F-4D97-AF65-F5344CB8AC3E}">
        <p14:creationId xmlns:p14="http://schemas.microsoft.com/office/powerpoint/2010/main" val="402628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415</Words>
  <Application>Microsoft Office PowerPoint</Application>
  <PresentationFormat>Widescreen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Office Theme</vt:lpstr>
      <vt:lpstr>Year 3 Religious Education Knowledge Organiser Summer 2 How and why do people try to make the world a better place? Religious Education explores big questions about life, to find out what people  believe and what difference this makes to how they live.</vt:lpstr>
      <vt:lpstr>Jewish ideas                                       Muslim Ideas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 Religious Education Knowledge Organiser Spring 2 Why is Easter Special to Christians?</dc:title>
  <dc:creator>lnoon</dc:creator>
  <cp:lastModifiedBy>LNoon@stjohns.worcs.sch.uk</cp:lastModifiedBy>
  <cp:revision>31</cp:revision>
  <dcterms:created xsi:type="dcterms:W3CDTF">2021-01-25T10:46:00Z</dcterms:created>
  <dcterms:modified xsi:type="dcterms:W3CDTF">2021-06-02T14:41:08Z</dcterms:modified>
</cp:coreProperties>
</file>