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Year 1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Summer 1 Who do Christians say made the world?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</a:t>
            </a:r>
            <a:b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believe and what difference this makes to how they live.</a:t>
            </a:r>
            <a:endParaRPr lang="en-GB" sz="22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pPr>
              <a:spcBef>
                <a:spcPts val="0"/>
              </a:spcBef>
            </a:pPr>
            <a:r>
              <a:rPr lang="en-GB" sz="2400" dirty="0">
                <a:latin typeface="Comic Sans MS" panose="030F0702030302020204" pitchFamily="66" charset="0"/>
              </a:rPr>
              <a:t>Jew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200" dirty="0">
                <a:latin typeface="Comic Sans MS" panose="030F0702030302020204" pitchFamily="66" charset="0"/>
              </a:rPr>
              <a:t>A person/people who follow the beliefs and teachings of Judaism.</a:t>
            </a:r>
            <a:endParaRPr lang="en-GB" sz="13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r>
              <a:rPr lang="en-GB" sz="2400" dirty="0">
                <a:latin typeface="Comic Sans MS" panose="030F0702030302020204" pitchFamily="66" charset="0"/>
              </a:rPr>
              <a:t>God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200" dirty="0">
                <a:latin typeface="Comic Sans MS" panose="030F0702030302020204" pitchFamily="66" charset="0"/>
              </a:rPr>
              <a:t>Jews and Christians</a:t>
            </a:r>
            <a:r>
              <a:rPr lang="en-GB" dirty="0"/>
              <a:t> </a:t>
            </a:r>
            <a:r>
              <a:rPr lang="en-GB" sz="1200" dirty="0">
                <a:latin typeface="Comic Sans MS" panose="030F0702030302020204" pitchFamily="66" charset="0"/>
              </a:rPr>
              <a:t>believe in one Creator God who cares for all people and created the world.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Christian-</a:t>
            </a:r>
            <a:r>
              <a:rPr lang="en-GB" sz="1200" dirty="0">
                <a:latin typeface="Comic Sans MS" panose="030F0702030302020204" pitchFamily="66" charset="0"/>
              </a:rPr>
              <a:t>A person who follows and believes in the teachings of Jesus, God and the Holy Spirit.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Bible</a:t>
            </a:r>
            <a:r>
              <a:rPr lang="en-GB" sz="1200" dirty="0">
                <a:latin typeface="Comic Sans MS" panose="030F0702030302020204" pitchFamily="66" charset="0"/>
              </a:rPr>
              <a:t>-a religious holy book that is special to Christians, Jews and Samaritans.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Creator-</a:t>
            </a:r>
            <a:r>
              <a:rPr lang="en-GB" sz="1200" dirty="0">
                <a:latin typeface="Comic Sans MS" panose="030F0702030302020204" pitchFamily="66" charset="0"/>
              </a:rPr>
              <a:t>a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person or thing that brings something into existence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learn:</a:t>
            </a:r>
          </a:p>
          <a:p>
            <a:pPr marL="0" indent="0">
              <a:buNone/>
            </a:pPr>
            <a:r>
              <a:rPr lang="en-GB" sz="1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Make sense of belief:</a:t>
            </a:r>
            <a:endParaRPr lang="en-GB" sz="1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1200" dirty="0">
                <a:solidFill>
                  <a:srgbClr val="002060"/>
                </a:solidFill>
                <a:latin typeface="Comic Sans MS" panose="030F0702030302020204" pitchFamily="66" charset="0"/>
              </a:rPr>
              <a:t>Retell the story of creation from Genesis 1:1–2:3 simply</a:t>
            </a:r>
          </a:p>
          <a:p>
            <a:r>
              <a:rPr lang="en-GB" sz="1200" dirty="0">
                <a:solidFill>
                  <a:srgbClr val="002060"/>
                </a:solidFill>
                <a:latin typeface="Comic Sans MS" panose="030F0702030302020204" pitchFamily="66" charset="0"/>
              </a:rPr>
              <a:t> Recognise that ‘Creation’ is the beginning of the ‘big story’ of the Bible </a:t>
            </a:r>
          </a:p>
          <a:p>
            <a:r>
              <a:rPr lang="en-GB" sz="1200" dirty="0">
                <a:solidFill>
                  <a:srgbClr val="002060"/>
                </a:solidFill>
                <a:latin typeface="Comic Sans MS" panose="030F0702030302020204" pitchFamily="66" charset="0"/>
              </a:rPr>
              <a:t>Say what the story tells Christians about God, Creation and the world</a:t>
            </a:r>
          </a:p>
          <a:p>
            <a:pPr marL="0" indent="0">
              <a:buNone/>
            </a:pP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 the impact: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• Give at least one example of what Christians do to say ‘thank you’ to God for Creation</a:t>
            </a:r>
          </a:p>
          <a:p>
            <a:pPr marL="0" indent="0">
              <a:buNone/>
            </a:pPr>
            <a:r>
              <a:rPr lang="en-GB" sz="12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connections:</a:t>
            </a:r>
            <a:endParaRPr lang="en-GB" sz="1200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• Think, talk and ask questions about living in an amazing world </a:t>
            </a:r>
          </a:p>
          <a:p>
            <a:r>
              <a:rPr lang="en-GB" sz="1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Give a reason for the ideas they have and the connections they make between the Jewish/Christian Creation story and the world they live in</a:t>
            </a: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/>
              <a:t>Lent and Easter Week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66FF"/>
          </a:solidFill>
        </p:spPr>
        <p:txBody>
          <a:bodyPr/>
          <a:lstStyle/>
          <a:p>
            <a:r>
              <a:rPr lang="en-GB" sz="2400" u="sng" dirty="0">
                <a:latin typeface="Comic Sans MS" panose="030F0702030302020204" pitchFamily="66" charset="0"/>
              </a:rPr>
              <a:t>Feelings</a:t>
            </a:r>
            <a:r>
              <a:rPr lang="en-GB" sz="1200" dirty="0">
                <a:latin typeface="Comic Sans MS" panose="030F0702030302020204" pitchFamily="66" charset="0"/>
              </a:rPr>
              <a:t>.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040" y="1825625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>
                <a:latin typeface="Comic Sans MS" panose="030F0702030302020204" pitchFamily="66" charset="0"/>
              </a:rPr>
              <a:t>Creation Story Genesis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>
                <a:latin typeface="Comic Sans MS" panose="030F0702030302020204" pitchFamily="66" charset="0"/>
              </a:rPr>
              <a:t>Prayer</a:t>
            </a:r>
            <a:endParaRPr lang="en-GB" sz="2400" u="sng" dirty="0"/>
          </a:p>
          <a:p>
            <a:pPr marL="0" indent="0">
              <a:buNone/>
            </a:pPr>
            <a:endParaRPr lang="en-GB" sz="4400" u="sng" dirty="0"/>
          </a:p>
        </p:txBody>
      </p:sp>
      <p:pic>
        <p:nvPicPr>
          <p:cNvPr id="1026" name="Picture 2" descr="Amazon.com: 6&quot; Creation Circles Felt Figures for Flannel Board Bible Stories-precut:  Toys &amp; Games | Bible creation story, Creation story, Days of creation">
            <a:extLst>
              <a:ext uri="{FF2B5EF4-FFF2-40B4-BE49-F238E27FC236}">
                <a16:creationId xmlns:a16="http://schemas.microsoft.com/office/drawing/2014/main" id="{576B8AAF-5736-4B97-BAFD-4995A28DC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95" y="2603073"/>
            <a:ext cx="2891649" cy="2302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ayer Booklet - the four types of prayer Christian/Catholic | Kids prayer  journal, School prayer, Prayers for children">
            <a:extLst>
              <a:ext uri="{FF2B5EF4-FFF2-40B4-BE49-F238E27FC236}">
                <a16:creationId xmlns:a16="http://schemas.microsoft.com/office/drawing/2014/main" id="{24C7583D-8D7C-49DB-872A-E74DA1891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547" y="2334419"/>
            <a:ext cx="2571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gnetic Emotions Chart for Toddlers (New!)">
            <a:extLst>
              <a:ext uri="{FF2B5EF4-FFF2-40B4-BE49-F238E27FC236}">
                <a16:creationId xmlns:a16="http://schemas.microsoft.com/office/drawing/2014/main" id="{E52C5F7E-1478-49C9-AF86-9BF65C54B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273" y="365125"/>
            <a:ext cx="1873892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28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245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Year 1 Religious Education Knowledge Organiser Summer 1 Who do Christians say made the world? Religious Education explores big questions about life, to find out what people  believe and what difference this makes to how they live.</vt:lpstr>
      <vt:lpstr>Feelings.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20</cp:revision>
  <dcterms:created xsi:type="dcterms:W3CDTF">2021-01-25T10:46:00Z</dcterms:created>
  <dcterms:modified xsi:type="dcterms:W3CDTF">2021-04-16T10:26:50Z</dcterms:modified>
</cp:coreProperties>
</file>