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br>
              <a:rPr lang="en-GB" sz="2000" dirty="0"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>Reception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700" dirty="0">
                <a:latin typeface="Comic Sans MS" panose="030F0702030302020204" pitchFamily="66" charset="0"/>
              </a:rPr>
              <a:t>Summer 1 What places are special and why</a:t>
            </a:r>
            <a:br>
              <a:rPr lang="en-GB" sz="2700" dirty="0">
                <a:latin typeface="Comic Sans MS" panose="030F0702030302020204" pitchFamily="66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 Education explores big questions about life, to find out what people believe and 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difference this makes to how they live.</a:t>
            </a: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7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Key Vocabulary and Terms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Christian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1300" dirty="0">
                <a:latin typeface="Comic Sans MS" panose="030F0702030302020204" pitchFamily="66" charset="0"/>
              </a:rPr>
              <a:t>A person who follows and believes in the teachings of Jesus, God and the Holy Spirit.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church</a:t>
            </a:r>
            <a:r>
              <a:rPr lang="en-GB" sz="1300" dirty="0">
                <a:latin typeface="Comic Sans MS" panose="030F0702030302020204" pitchFamily="66" charset="0"/>
              </a:rPr>
              <a:t> The place of worship for a Christian.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special place </a:t>
            </a:r>
            <a:r>
              <a:rPr lang="en-GB" sz="1300" dirty="0">
                <a:latin typeface="Comic Sans MS" panose="030F0702030302020204" pitchFamily="66" charset="0"/>
              </a:rPr>
              <a:t>a place that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1300" dirty="0">
                <a:latin typeface="Comic Sans MS" panose="030F0702030302020204" pitchFamily="66" charset="0"/>
              </a:rPr>
              <a:t>an individual person likes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holy place </a:t>
            </a:r>
            <a:r>
              <a:rPr lang="en-GB" sz="1300" dirty="0">
                <a:latin typeface="Comic Sans MS" panose="030F0702030302020204" pitchFamily="66" charset="0"/>
              </a:rPr>
              <a:t>a religious place that people see as sacred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memory </a:t>
            </a:r>
            <a:r>
              <a:rPr lang="en-GB" sz="1400" dirty="0">
                <a:latin typeface="Comic Sans MS" panose="030F0702030302020204" pitchFamily="66" charset="0"/>
              </a:rPr>
              <a:t>something that you keep in your mind because it means something to you</a:t>
            </a:r>
          </a:p>
          <a:p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Muslim </a:t>
            </a:r>
            <a:r>
              <a:rPr lang="en-GB" sz="1400" dirty="0">
                <a:latin typeface="Comic Sans MS" panose="030F0702030302020204" pitchFamily="66" charset="0"/>
              </a:rPr>
              <a:t>a follower of the religion of Islam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Mosque </a:t>
            </a:r>
            <a:r>
              <a:rPr lang="en-GB" sz="1300" dirty="0">
                <a:latin typeface="Comic Sans MS" panose="030F0702030302020204" pitchFamily="66" charset="0"/>
              </a:rPr>
              <a:t>a Muslim place of worship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feelings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</a:t>
            </a:r>
          </a:p>
          <a:p>
            <a:pPr marL="0" indent="0">
              <a:buNone/>
            </a:pPr>
            <a:r>
              <a:rPr lang="en-GB" sz="1500" b="1" dirty="0">
                <a:solidFill>
                  <a:srgbClr val="7030A0"/>
                </a:solidFill>
                <a:latin typeface="Comic Sans MS" panose="030F0702030302020204" pitchFamily="66" charset="0"/>
              </a:rPr>
              <a:t>Making sense of belief</a:t>
            </a:r>
            <a:endParaRPr lang="en-GB" sz="15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1500" dirty="0">
                <a:solidFill>
                  <a:srgbClr val="7030A0"/>
                </a:solidFill>
                <a:latin typeface="Comic Sans MS" panose="030F0702030302020204" pitchFamily="66" charset="0"/>
              </a:rPr>
              <a:t>Begin to recognise that for Christians, Muslims or Jews, these special things link to beliefs about God</a:t>
            </a:r>
          </a:p>
          <a:p>
            <a:pPr marL="0" indent="0">
              <a:buNone/>
            </a:pPr>
            <a:r>
              <a:rPr lang="en-GB" sz="15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Making connections</a:t>
            </a:r>
          </a:p>
          <a:p>
            <a:r>
              <a:rPr lang="en-GB" sz="15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Talk about somewhere that is special to themselves, saying why </a:t>
            </a:r>
          </a:p>
          <a:p>
            <a:r>
              <a:rPr lang="en-GB" sz="15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Get to know and use appropriate words to talk about their thoughts and feelings when visiting a church (or other place of worship)</a:t>
            </a:r>
          </a:p>
          <a:p>
            <a:r>
              <a:rPr lang="en-GB" sz="15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Express a personal response to the natural world.</a:t>
            </a:r>
          </a:p>
          <a:p>
            <a:pPr marL="0" indent="0">
              <a:buNone/>
            </a:pPr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Understanding Impact</a:t>
            </a:r>
            <a:r>
              <a:rPr lang="en-GB" sz="1300" b="1" dirty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en-GB" sz="1500" dirty="0">
                <a:solidFill>
                  <a:srgbClr val="FF0000"/>
                </a:solidFill>
                <a:latin typeface="Comic Sans MS" panose="030F0702030302020204" pitchFamily="66" charset="0"/>
              </a:rPr>
              <a:t>Recognise that some religious people have places which have special meaning for them</a:t>
            </a:r>
          </a:p>
          <a:p>
            <a:r>
              <a:rPr lang="en-GB" sz="1500" dirty="0">
                <a:solidFill>
                  <a:srgbClr val="FF0000"/>
                </a:solidFill>
                <a:latin typeface="Comic Sans MS" panose="030F0702030302020204" pitchFamily="66" charset="0"/>
              </a:rPr>
              <a:t>Talk about the things that are special and valued in a place of worship</a:t>
            </a:r>
          </a:p>
          <a:p>
            <a:pPr marL="0" indent="0">
              <a:buNone/>
            </a:pPr>
            <a:endParaRPr lang="en-GB" sz="1500" dirty="0">
              <a:solidFill>
                <a:schemeClr val="accent6"/>
              </a:solidFill>
              <a:latin typeface="Comic Sans MS" panose="030F0702030302020204" pitchFamily="66" charset="0"/>
            </a:endParaRP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12565398" y="6327264"/>
            <a:ext cx="1416304" cy="163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/>
              <a:t>Lent and Easter Week</a:t>
            </a:r>
            <a:endParaRPr lang="en-GB" u="sng" dirty="0"/>
          </a:p>
        </p:txBody>
      </p:sp>
      <p:pic>
        <p:nvPicPr>
          <p:cNvPr id="2" name="Picture 2" descr="Places of Worship">
            <a:extLst>
              <a:ext uri="{FF2B5EF4-FFF2-40B4-BE49-F238E27FC236}">
                <a16:creationId xmlns:a16="http://schemas.microsoft.com/office/drawing/2014/main" id="{5A3B6FC1-DAFA-45C3-A5B1-64D3911D7D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6081" y="387558"/>
            <a:ext cx="1113099" cy="128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agnetic Emotions Chart for Toddlers (New!)">
            <a:extLst>
              <a:ext uri="{FF2B5EF4-FFF2-40B4-BE49-F238E27FC236}">
                <a16:creationId xmlns:a16="http://schemas.microsoft.com/office/drawing/2014/main" id="{966413C7-C0C7-46A8-A54C-795E275C9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5340" y="5355413"/>
            <a:ext cx="1373862" cy="9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sz="3200" u="sng" dirty="0">
                <a:latin typeface="Comic Sans MS" panose="030F0702030302020204" pitchFamily="66" charset="0"/>
              </a:rPr>
              <a:t>A church and a mosque</a:t>
            </a:r>
            <a:br>
              <a:rPr lang="en-GB" u="sng" dirty="0">
                <a:latin typeface="Comic Sans MS" panose="030F0702030302020204" pitchFamily="66" charset="0"/>
              </a:rPr>
            </a:b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mosque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half" idx="1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church</a:t>
            </a:r>
          </a:p>
        </p:txBody>
      </p:sp>
      <p:pic>
        <p:nvPicPr>
          <p:cNvPr id="1026" name="Picture 2" descr="Worcestershire &amp; Dudley Historic Churches Trust - Kidderminster St John  Baptist">
            <a:extLst>
              <a:ext uri="{FF2B5EF4-FFF2-40B4-BE49-F238E27FC236}">
                <a16:creationId xmlns:a16="http://schemas.microsoft.com/office/drawing/2014/main" id="{751C851E-B499-448F-AE0D-49B19B97A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050" y="2277532"/>
            <a:ext cx="1993900" cy="1329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eatures of a Church | Teaching Resources">
            <a:extLst>
              <a:ext uri="{FF2B5EF4-FFF2-40B4-BE49-F238E27FC236}">
                <a16:creationId xmlns:a16="http://schemas.microsoft.com/office/drawing/2014/main" id="{614704F0-DE2D-4F5C-B719-3BADCCB796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94" t="8634" r="10829" b="18888"/>
          <a:stretch/>
        </p:blipFill>
        <p:spPr bwMode="auto">
          <a:xfrm>
            <a:off x="2499560" y="3682558"/>
            <a:ext cx="1858880" cy="2418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urkey Global Mega-Mosque Bonanza List - The Black Sea">
            <a:extLst>
              <a:ext uri="{FF2B5EF4-FFF2-40B4-BE49-F238E27FC236}">
                <a16:creationId xmlns:a16="http://schemas.microsoft.com/office/drawing/2014/main" id="{F294839E-7990-48BD-B7F9-1E944D77F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650" y="2407534"/>
            <a:ext cx="1904640" cy="1429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hat is in a mosque? | Teaching Resources">
            <a:extLst>
              <a:ext uri="{FF2B5EF4-FFF2-40B4-BE49-F238E27FC236}">
                <a16:creationId xmlns:a16="http://schemas.microsoft.com/office/drawing/2014/main" id="{CC103253-B54C-419F-BDAE-8CE158EC1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803" y="3971944"/>
            <a:ext cx="1450092" cy="1933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54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237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 Reception Religious Education Knowledge Organiser Summer 1 What places are special and why Religious Education explores big questions about life, to find out what people believe and  what difference this makes to how they live. </vt:lpstr>
      <vt:lpstr>A church and a mosque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18</cp:revision>
  <dcterms:created xsi:type="dcterms:W3CDTF">2021-01-25T10:46:00Z</dcterms:created>
  <dcterms:modified xsi:type="dcterms:W3CDTF">2021-04-16T08:08:44Z</dcterms:modified>
</cp:coreProperties>
</file>