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>Year 2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700" dirty="0">
                <a:latin typeface="Comic Sans MS" panose="030F0702030302020204" pitchFamily="66" charset="0"/>
              </a:rPr>
              <a:t>Summer 2 What makes some places sacred to believers?</a:t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Education explores big questions about life, to find out what people believe and 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difference this makes to how they live.</a:t>
            </a: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7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2900" dirty="0">
                <a:latin typeface="Comic Sans MS" panose="030F0702030302020204" pitchFamily="66" charset="0"/>
              </a:rPr>
              <a:t>Christian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2200" dirty="0">
                <a:latin typeface="Comic Sans MS" panose="030F0702030302020204" pitchFamily="66" charset="0"/>
              </a:rPr>
              <a:t>A</a:t>
            </a:r>
            <a:r>
              <a:rPr lang="en-GB" sz="1300" dirty="0">
                <a:latin typeface="Comic Sans MS" panose="030F0702030302020204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follower of the religion of Christianity</a:t>
            </a:r>
          </a:p>
          <a:p>
            <a:r>
              <a:rPr lang="en-GB" sz="2900" dirty="0">
                <a:latin typeface="Comic Sans MS" panose="030F0702030302020204" pitchFamily="66" charset="0"/>
              </a:rPr>
              <a:t>church </a:t>
            </a:r>
            <a:r>
              <a:rPr lang="en-GB" sz="2200" dirty="0">
                <a:latin typeface="Comic Sans MS" panose="030F0702030302020204" pitchFamily="66" charset="0"/>
              </a:rPr>
              <a:t>a place of worship for Christians</a:t>
            </a:r>
          </a:p>
          <a:p>
            <a:r>
              <a:rPr lang="en-GB" sz="2900" dirty="0">
                <a:latin typeface="Comic Sans MS" panose="030F0702030302020204" pitchFamily="66" charset="0"/>
              </a:rPr>
              <a:t>special place </a:t>
            </a:r>
            <a:r>
              <a:rPr lang="en-GB" sz="2200" dirty="0">
                <a:latin typeface="Comic Sans MS" panose="030F0702030302020204" pitchFamily="66" charset="0"/>
              </a:rPr>
              <a:t>a place that an individual person likes</a:t>
            </a:r>
          </a:p>
          <a:p>
            <a:r>
              <a:rPr lang="en-GB" sz="2900" dirty="0">
                <a:latin typeface="Comic Sans MS" panose="030F0702030302020204" pitchFamily="66" charset="0"/>
              </a:rPr>
              <a:t>holy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something very precious for religious people</a:t>
            </a:r>
          </a:p>
          <a:p>
            <a:r>
              <a:rPr lang="en-GB" sz="2900" dirty="0">
                <a:latin typeface="Comic Sans MS" panose="030F0702030302020204" pitchFamily="66" charset="0"/>
              </a:rPr>
              <a:t>sacred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something ‘set apart’ from normal everyday items/places</a:t>
            </a:r>
          </a:p>
          <a:p>
            <a:r>
              <a:rPr lang="en-GB" sz="2900" dirty="0">
                <a:latin typeface="Comic Sans MS" panose="030F0702030302020204" pitchFamily="66" charset="0"/>
              </a:rPr>
              <a:t>Muslim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a follower of the religion of Islam</a:t>
            </a:r>
          </a:p>
          <a:p>
            <a:r>
              <a:rPr lang="en-GB" sz="2900" dirty="0">
                <a:latin typeface="Comic Sans MS" panose="030F0702030302020204" pitchFamily="66" charset="0"/>
              </a:rPr>
              <a:t>mosque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a place of worship for Muslims</a:t>
            </a:r>
          </a:p>
          <a:p>
            <a:r>
              <a:rPr lang="en-GB" sz="2900" dirty="0">
                <a:latin typeface="Comic Sans MS" panose="030F0702030302020204" pitchFamily="66" charset="0"/>
              </a:rPr>
              <a:t>Jew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a follower of the religion of Judaism </a:t>
            </a:r>
          </a:p>
          <a:p>
            <a:r>
              <a:rPr lang="en-GB" sz="2900" dirty="0">
                <a:latin typeface="Comic Sans MS" panose="030F0702030302020204" pitchFamily="66" charset="0"/>
              </a:rPr>
              <a:t>synagogue</a:t>
            </a:r>
            <a:r>
              <a:rPr lang="en-GB" sz="2600" dirty="0">
                <a:latin typeface="Comic Sans MS" panose="030F0702030302020204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a place of worship for Jewish people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</a:t>
            </a:r>
          </a:p>
          <a:p>
            <a:pPr marL="0" indent="0">
              <a:buNone/>
            </a:pPr>
            <a:r>
              <a:rPr lang="en-GB" sz="15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Making sense of belief</a:t>
            </a:r>
            <a:endParaRPr lang="en-GB" sz="15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1900" dirty="0">
                <a:solidFill>
                  <a:srgbClr val="7030A0"/>
                </a:solidFill>
                <a:latin typeface="Comic Sans MS" panose="030F0702030302020204" pitchFamily="66" charset="0"/>
              </a:rPr>
              <a:t>Recognise that there are special places where people go to worship, and talk about what people do there </a:t>
            </a:r>
          </a:p>
          <a:p>
            <a:r>
              <a:rPr lang="en-GB" sz="1900" dirty="0">
                <a:solidFill>
                  <a:srgbClr val="7030A0"/>
                </a:solidFill>
                <a:latin typeface="Comic Sans MS" panose="030F0702030302020204" pitchFamily="66" charset="0"/>
              </a:rPr>
              <a:t> Identify at least three objects used in worship in two religions and give a simple account of how they are used and something about what they mean </a:t>
            </a:r>
          </a:p>
          <a:p>
            <a:r>
              <a:rPr lang="en-GB" sz="1900" dirty="0">
                <a:solidFill>
                  <a:srgbClr val="7030A0"/>
                </a:solidFill>
                <a:latin typeface="Comic Sans MS" panose="030F0702030302020204" pitchFamily="66" charset="0"/>
              </a:rPr>
              <a:t> Identify a belief about worship and a belief about God, connecting these beliefs simply to a place of worship </a:t>
            </a:r>
          </a:p>
          <a:p>
            <a:pPr marL="0" indent="0">
              <a:buNone/>
            </a:pPr>
            <a:r>
              <a:rPr lang="en-GB" sz="15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Making connections</a:t>
            </a:r>
          </a:p>
          <a:p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Think, talk and ask good questions about what happens in a church, synagogue or mosque, saying what they think about these questions, giving good reasons for their ideas </a:t>
            </a:r>
          </a:p>
          <a:p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Talk about what makes some places special to people, and what the difference is between religious and non-religious special places. </a:t>
            </a:r>
          </a:p>
          <a:p>
            <a:pPr marL="0" indent="0">
              <a:buNone/>
            </a:pPr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Understanding Impact</a:t>
            </a:r>
            <a:r>
              <a:rPr lang="en-GB" sz="13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en-GB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Give examples of stories, objects, symbols and actions used in churches, mosques and/or synagogues that show what people believe </a:t>
            </a:r>
          </a:p>
          <a:p>
            <a:r>
              <a:rPr lang="en-GB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Give simple examples of how people worship at a church, mosque or synagogue </a:t>
            </a:r>
          </a:p>
          <a:p>
            <a:r>
              <a:rPr lang="en-GB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Talk about why some people like to belong to a sacred building or a community. </a:t>
            </a:r>
          </a:p>
          <a:p>
            <a:pPr marL="0" indent="0">
              <a:buNone/>
            </a:pPr>
            <a:endParaRPr lang="en-GB" sz="1500" dirty="0">
              <a:solidFill>
                <a:schemeClr val="accent6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2565398" y="6327264"/>
            <a:ext cx="1416304" cy="163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/>
              <a:t>Lent and Easter Week</a:t>
            </a:r>
            <a:endParaRPr lang="en-GB" u="sng" dirty="0"/>
          </a:p>
        </p:txBody>
      </p:sp>
      <p:pic>
        <p:nvPicPr>
          <p:cNvPr id="2" name="Picture 2" descr="Places of Worship">
            <a:extLst>
              <a:ext uri="{FF2B5EF4-FFF2-40B4-BE49-F238E27FC236}">
                <a16:creationId xmlns:a16="http://schemas.microsoft.com/office/drawing/2014/main" id="{5A3B6FC1-DAFA-45C3-A5B1-64D3911D7D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6081" y="387558"/>
            <a:ext cx="1113099" cy="128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synagogue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mosque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half" idx="1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church</a:t>
            </a:r>
          </a:p>
        </p:txBody>
      </p:sp>
      <p:pic>
        <p:nvPicPr>
          <p:cNvPr id="1026" name="Picture 2" descr="Worcestershire &amp; Dudley Historic Churches Trust - Kidderminster St John  Baptist">
            <a:extLst>
              <a:ext uri="{FF2B5EF4-FFF2-40B4-BE49-F238E27FC236}">
                <a16:creationId xmlns:a16="http://schemas.microsoft.com/office/drawing/2014/main" id="{751C851E-B499-448F-AE0D-49B19B97A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050" y="2277532"/>
            <a:ext cx="1993900" cy="1329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eatures of a Church | Teaching Resources">
            <a:extLst>
              <a:ext uri="{FF2B5EF4-FFF2-40B4-BE49-F238E27FC236}">
                <a16:creationId xmlns:a16="http://schemas.microsoft.com/office/drawing/2014/main" id="{614704F0-DE2D-4F5C-B719-3BADCCB796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t="8634" r="10829" b="18888"/>
          <a:stretch/>
        </p:blipFill>
        <p:spPr bwMode="auto">
          <a:xfrm>
            <a:off x="2499560" y="3682558"/>
            <a:ext cx="1858880" cy="2418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urkey Global Mega-Mosque Bonanza List - The Black Sea">
            <a:extLst>
              <a:ext uri="{FF2B5EF4-FFF2-40B4-BE49-F238E27FC236}">
                <a16:creationId xmlns:a16="http://schemas.microsoft.com/office/drawing/2014/main" id="{F294839E-7990-48BD-B7F9-1E944D77F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650" y="2407534"/>
            <a:ext cx="1904640" cy="1429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hat is in a mosque? | Teaching Resources">
            <a:extLst>
              <a:ext uri="{FF2B5EF4-FFF2-40B4-BE49-F238E27FC236}">
                <a16:creationId xmlns:a16="http://schemas.microsoft.com/office/drawing/2014/main" id="{CC103253-B54C-419F-BDAE-8CE158EC1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803" y="3971944"/>
            <a:ext cx="1450092" cy="1933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Great Synagogue (Plzeň) - Wikipedia">
            <a:extLst>
              <a:ext uri="{FF2B5EF4-FFF2-40B4-BE49-F238E27FC236}">
                <a16:creationId xmlns:a16="http://schemas.microsoft.com/office/drawing/2014/main" id="{3EF317DD-A58E-480C-9A9E-299AF8CF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934" y="460112"/>
            <a:ext cx="891883" cy="123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nside A Synagogue Labelled Diagram - Human Body Anatomy">
            <a:extLst>
              <a:ext uri="{FF2B5EF4-FFF2-40B4-BE49-F238E27FC236}">
                <a16:creationId xmlns:a16="http://schemas.microsoft.com/office/drawing/2014/main" id="{13E39743-FE59-456F-A9C0-48DD638219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21"/>
          <a:stretch/>
        </p:blipFill>
        <p:spPr bwMode="auto">
          <a:xfrm>
            <a:off x="4612300" y="365125"/>
            <a:ext cx="2611177" cy="143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54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318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 Year 2 Religious Education Knowledge Organiser Summer 2 What makes some places sacred to believers? Religious Education explores big questions about life, to find out what people believe and  what difference this makes to how they live. </vt:lpstr>
      <vt:lpstr>synagogue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20</cp:revision>
  <dcterms:created xsi:type="dcterms:W3CDTF">2021-01-25T10:46:00Z</dcterms:created>
  <dcterms:modified xsi:type="dcterms:W3CDTF">2021-06-02T07:37:38Z</dcterms:modified>
</cp:coreProperties>
</file>