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84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38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99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11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53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83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82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58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45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60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1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35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Year 6 Religious Education Knowledge Organiser</a:t>
            </a:r>
            <a:br>
              <a:rPr lang="en-GB" sz="3600" dirty="0">
                <a:latin typeface="Comic Sans MS" panose="030F0702030302020204" pitchFamily="66" charset="0"/>
              </a:rPr>
            </a:br>
            <a:r>
              <a:rPr lang="en-GB" sz="2700" dirty="0">
                <a:latin typeface="Comic Sans MS" panose="030F0702030302020204" pitchFamily="66" charset="0"/>
              </a:rPr>
              <a:t>Summer 1 For Christians what kind of King was Jesus?</a:t>
            </a:r>
            <a:br>
              <a:rPr lang="en-GB" sz="2700" dirty="0">
                <a:latin typeface="Comic Sans MS" panose="030F0702030302020204" pitchFamily="66" charset="0"/>
              </a:rPr>
            </a:br>
            <a:r>
              <a:rPr lang="en-GB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Religious Education explores big questions about life, to find out what people </a:t>
            </a:r>
            <a:br>
              <a:rPr lang="en-GB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believe and what difference this makes to how they live.</a:t>
            </a:r>
            <a:endParaRPr lang="en-GB" sz="2200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3297" cy="450163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>
                <a:latin typeface="Comic Sans MS" panose="030F0702030302020204" pitchFamily="66" charset="0"/>
              </a:rPr>
              <a:t>Key Vocabulary and Terms</a:t>
            </a:r>
          </a:p>
          <a:p>
            <a:pPr>
              <a:spcBef>
                <a:spcPts val="0"/>
              </a:spcBef>
            </a:pPr>
            <a:r>
              <a:rPr lang="en-GB" sz="2400" dirty="0">
                <a:latin typeface="Comic Sans MS" panose="030F0702030302020204" pitchFamily="66" charset="0"/>
              </a:rPr>
              <a:t>Kingdom of God</a:t>
            </a:r>
            <a:r>
              <a:rPr lang="en-GB" dirty="0">
                <a:latin typeface="Comic Sans MS" panose="030F0702030302020204" pitchFamily="66" charset="0"/>
              </a:rPr>
              <a:t>-</a:t>
            </a:r>
            <a:r>
              <a:rPr lang="en-GB" sz="1200" dirty="0">
                <a:latin typeface="Comic Sans MS" panose="030F0702030302020204" pitchFamily="66" charset="0"/>
              </a:rPr>
              <a:t>sometimes called Kingdom of Heaven, is the Christian belief in a spiritual realm over which God reigns as king</a:t>
            </a:r>
            <a:endParaRPr lang="en-GB" sz="13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Christian-</a:t>
            </a:r>
            <a:r>
              <a:rPr lang="en-GB" sz="1200" dirty="0">
                <a:latin typeface="Comic Sans MS" panose="030F0702030302020204" pitchFamily="66" charset="0"/>
              </a:rPr>
              <a:t>A person who follows and believes in the teachings of Jesus, God and the Holy Spirit.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Bible</a:t>
            </a:r>
            <a:r>
              <a:rPr lang="en-GB" sz="1200" dirty="0">
                <a:latin typeface="Comic Sans MS" panose="030F0702030302020204" pitchFamily="66" charset="0"/>
              </a:rPr>
              <a:t>-a religious holy book that is special to Christians, Jews and Samaritans.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New Testament-</a:t>
            </a:r>
            <a:r>
              <a:rPr lang="en-GB" sz="1200" dirty="0">
                <a:latin typeface="Comic Sans MS" panose="030F0702030302020204" pitchFamily="66" charset="0"/>
              </a:rPr>
              <a:t>The second half od the Bible that talks about the teachings and person of Jesus.</a:t>
            </a:r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Jesus-</a:t>
            </a:r>
            <a:r>
              <a:rPr lang="en-GB" sz="1200" dirty="0">
                <a:latin typeface="Comic Sans MS" panose="030F0702030302020204" pitchFamily="66" charset="0"/>
              </a:rPr>
              <a:t>the central figure of Christianity. Christians believe that he was God come to earth in flesh.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Parable-</a:t>
            </a:r>
            <a:r>
              <a:rPr lang="en-GB" sz="1200" dirty="0">
                <a:latin typeface="Comic Sans MS" panose="030F0702030302020204" pitchFamily="66" charset="0"/>
              </a:rPr>
              <a:t>a story that Jesus told in the Bible with a hidden meaning..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</a:pP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283926" cy="4501639"/>
          </a:xfrm>
          <a:solidFill>
            <a:srgbClr val="6666FF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>
                <a:latin typeface="Comic Sans MS" panose="030F0702030302020204" pitchFamily="66" charset="0"/>
              </a:rPr>
              <a:t>What we will learn:</a:t>
            </a:r>
          </a:p>
          <a:p>
            <a:pPr marL="0" indent="0">
              <a:buNone/>
            </a:pPr>
            <a:r>
              <a:rPr lang="en-GB" sz="1200" b="1" dirty="0">
                <a:solidFill>
                  <a:srgbClr val="002060"/>
                </a:solidFill>
                <a:latin typeface="Comic Sans MS" panose="030F0702030302020204" pitchFamily="66" charset="0"/>
              </a:rPr>
              <a:t>Make sense of belief:</a:t>
            </a:r>
            <a:endParaRPr lang="en-GB" sz="12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en-GB" sz="1400" dirty="0">
                <a:solidFill>
                  <a:srgbClr val="7030A0"/>
                </a:solidFill>
                <a:latin typeface="Comic Sans MS" panose="030F0702030302020204" pitchFamily="66" charset="0"/>
              </a:rPr>
              <a:t>Explain connections between biblical texts and the concept of the kingdom of God </a:t>
            </a:r>
          </a:p>
          <a:p>
            <a:r>
              <a:rPr lang="en-GB" sz="1400" dirty="0">
                <a:solidFill>
                  <a:srgbClr val="7030A0"/>
                </a:solidFill>
                <a:latin typeface="Comic Sans MS" panose="030F0702030302020204" pitchFamily="66" charset="0"/>
              </a:rPr>
              <a:t>Consider different possible meanings for the biblical texts studied, showing awareness of different interpretations </a:t>
            </a:r>
          </a:p>
          <a:p>
            <a:pPr marL="0" indent="0">
              <a:buNone/>
            </a:pP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Understand the impact: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Make clear connections between belief in the kingdom of God and how Christians put their beliefs into practice Show how Christians put their beliefs into practice in different ways </a:t>
            </a:r>
          </a:p>
          <a:p>
            <a:pPr marL="0" indent="0">
              <a:buNone/>
            </a:pPr>
            <a:r>
              <a:rPr lang="en-GB" sz="12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Make connections:</a:t>
            </a:r>
            <a:endParaRPr lang="en-GB" sz="1200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GB" sz="12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Relate the Christian ‘kingdom of God’ model (i.e. loving others, serving the needy) to issues, problems and opportunities in the world today</a:t>
            </a:r>
          </a:p>
          <a:p>
            <a:r>
              <a:rPr lang="en-GB" sz="12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Articulate their own responses to the idea of the importance of love and service in the world today</a:t>
            </a:r>
          </a:p>
        </p:txBody>
      </p:sp>
      <p:sp>
        <p:nvSpPr>
          <p:cNvPr id="12" name="Content Placeholder 5"/>
          <p:cNvSpPr txBox="1">
            <a:spLocks/>
          </p:cNvSpPr>
          <p:nvPr/>
        </p:nvSpPr>
        <p:spPr>
          <a:xfrm>
            <a:off x="12565398" y="6327264"/>
            <a:ext cx="1416304" cy="1632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u="sng"/>
              <a:t>Lent and Easter Week</a:t>
            </a: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265361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50870"/>
            <a:ext cx="10515600" cy="1325563"/>
          </a:xfrm>
          <a:solidFill>
            <a:srgbClr val="6666FF"/>
          </a:solidFill>
        </p:spPr>
        <p:txBody>
          <a:bodyPr/>
          <a:lstStyle/>
          <a:p>
            <a:r>
              <a:rPr lang="en-GB" sz="2400" u="sng" dirty="0">
                <a:latin typeface="Comic Sans MS" panose="030F0702030302020204" pitchFamily="66" charset="0"/>
              </a:rPr>
              <a:t>The Two Greatest Commandments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solidFill>
            <a:srgbClr val="6666FF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u="sng" dirty="0">
                <a:latin typeface="Comic Sans MS" panose="030F0702030302020204" pitchFamily="66" charset="0"/>
              </a:rPr>
              <a:t>Stories in the New Testament that show Jesus’ idea of Kingship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rgbClr val="6666FF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u="sng" dirty="0">
                <a:latin typeface="Comic Sans MS" panose="030F0702030302020204" pitchFamily="66" charset="0"/>
              </a:rPr>
              <a:t>Jesus’ Kingship in action today</a:t>
            </a:r>
          </a:p>
          <a:p>
            <a:pPr marL="0" indent="0">
              <a:buNone/>
            </a:pPr>
            <a:endParaRPr lang="en-GB" sz="2400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400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400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4400" u="sng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4925F24-428B-4E17-8312-2F406A220BB5}"/>
              </a:ext>
            </a:extLst>
          </p:cNvPr>
          <p:cNvSpPr txBox="1"/>
          <p:nvPr/>
        </p:nvSpPr>
        <p:spPr>
          <a:xfrm>
            <a:off x="838200" y="2378796"/>
            <a:ext cx="4969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Feast Luke 14: 12-24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85A9043-4DD0-42CE-BAE8-E5D184F28778}"/>
              </a:ext>
            </a:extLst>
          </p:cNvPr>
          <p:cNvSpPr txBox="1"/>
          <p:nvPr/>
        </p:nvSpPr>
        <p:spPr>
          <a:xfrm>
            <a:off x="3224353" y="3537330"/>
            <a:ext cx="27908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 Tenants in the Vineyard</a:t>
            </a:r>
          </a:p>
          <a:p>
            <a:r>
              <a:rPr lang="en-GB" dirty="0"/>
              <a:t> Matthew 21: 33-46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D858A1-CB52-493D-8026-BF2AC7411D53}"/>
              </a:ext>
            </a:extLst>
          </p:cNvPr>
          <p:cNvSpPr txBox="1"/>
          <p:nvPr/>
        </p:nvSpPr>
        <p:spPr>
          <a:xfrm>
            <a:off x="5987660" y="612637"/>
            <a:ext cx="518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Jesus says that the two greatest Commandments are to love God and love your neighbour. One of our core school values is love. (Matthew 22: 36-40)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D96C899-DD28-49BA-B159-6FDA80CFA761}"/>
              </a:ext>
            </a:extLst>
          </p:cNvPr>
          <p:cNvSpPr txBox="1"/>
          <p:nvPr/>
        </p:nvSpPr>
        <p:spPr>
          <a:xfrm>
            <a:off x="6199785" y="2194130"/>
            <a:ext cx="49694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Oasis churches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Salvation army</a:t>
            </a:r>
          </a:p>
        </p:txBody>
      </p:sp>
      <p:pic>
        <p:nvPicPr>
          <p:cNvPr id="1026" name="Picture 2" descr="11 Parable great banquet ideas | parables, parables of jesus, luke 14">
            <a:extLst>
              <a:ext uri="{FF2B5EF4-FFF2-40B4-BE49-F238E27FC236}">
                <a16:creationId xmlns:a16="http://schemas.microsoft.com/office/drawing/2014/main" id="{C4961A1B-778D-41B3-BE38-672BEC54E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8375" y="2703520"/>
            <a:ext cx="1023724" cy="1435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Orthodox Christian Initiative for Africa: The Parable of the Vineyard &amp; the  evil tenants (Matthew 21:33-46; Mark 12:1-12; Luke 20:9-19)">
            <a:extLst>
              <a:ext uri="{FF2B5EF4-FFF2-40B4-BE49-F238E27FC236}">
                <a16:creationId xmlns:a16="http://schemas.microsoft.com/office/drawing/2014/main" id="{F881FC07-0362-4718-B22D-FEDB80AA2F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538" y="2194130"/>
            <a:ext cx="1747199" cy="134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Life's Temptations – Christ Community Church">
            <a:extLst>
              <a:ext uri="{FF2B5EF4-FFF2-40B4-BE49-F238E27FC236}">
                <a16:creationId xmlns:a16="http://schemas.microsoft.com/office/drawing/2014/main" id="{D2686E55-2FC9-4D55-B0A2-929E536A92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099" y="4459833"/>
            <a:ext cx="2664178" cy="149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What We Do » Oasis UK">
            <a:extLst>
              <a:ext uri="{FF2B5EF4-FFF2-40B4-BE49-F238E27FC236}">
                <a16:creationId xmlns:a16="http://schemas.microsoft.com/office/drawing/2014/main" id="{89208D5B-6DC8-4562-B550-6CB2E6B3F8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024" y="2305835"/>
            <a:ext cx="1261051" cy="1231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The Salvation Army's help never wavered, thanks to a quick pivot to remote  tools | Transform">
            <a:extLst>
              <a:ext uri="{FF2B5EF4-FFF2-40B4-BE49-F238E27FC236}">
                <a16:creationId xmlns:a16="http://schemas.microsoft.com/office/drawing/2014/main" id="{75F600CF-835A-48A0-B7F9-0148F70D21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3325" y="4312615"/>
            <a:ext cx="2249184" cy="150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628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350</Words>
  <Application>Microsoft Office PowerPoint</Application>
  <PresentationFormat>Widescreen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Times New Roman</vt:lpstr>
      <vt:lpstr>Office Theme</vt:lpstr>
      <vt:lpstr>Year 6 Religious Education Knowledge Organiser Summer 1 For Christians what kind of King was Jesus? Religious Education explores big questions about life, to find out what people  believe and what difference this makes to how they live.</vt:lpstr>
      <vt:lpstr>The Two Greatest Commandments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Reception Religious Education Knowledge Organiser Spring 2 Why is Easter Special to Christians?</dc:title>
  <dc:creator>lnoon</dc:creator>
  <cp:lastModifiedBy>LNoon@stjohns.worcs.sch.uk</cp:lastModifiedBy>
  <cp:revision>36</cp:revision>
  <dcterms:created xsi:type="dcterms:W3CDTF">2021-01-25T10:46:00Z</dcterms:created>
  <dcterms:modified xsi:type="dcterms:W3CDTF">2021-04-16T15:06:06Z</dcterms:modified>
</cp:coreProperties>
</file>