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4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1 For Christians what was the impact of Pentecost?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</a:t>
            </a:r>
            <a:b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and what difference this makes to how they live.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Kingdom of God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sometimes called Kingdom of Heaven, is the Christian belief in a spiritual realm over which God reigns as king</a:t>
            </a:r>
            <a:endParaRPr lang="en-GB" sz="13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Christian-</a:t>
            </a:r>
            <a:r>
              <a:rPr lang="en-GB" sz="1200" dirty="0">
                <a:latin typeface="Comic Sans MS" panose="030F0702030302020204" pitchFamily="66" charset="0"/>
              </a:rPr>
              <a:t>A person who follows and believes in the teachings of Jesus, God and the Holy Spirit.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Bible</a:t>
            </a:r>
            <a:r>
              <a:rPr lang="en-GB" sz="1200" dirty="0">
                <a:latin typeface="Comic Sans MS" panose="030F0702030302020204" pitchFamily="66" charset="0"/>
              </a:rPr>
              <a:t>-a religious holy book that is special to Christians, Jews and Samaritans.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New Testament-</a:t>
            </a:r>
            <a:r>
              <a:rPr lang="en-GB" sz="1200" dirty="0">
                <a:latin typeface="Comic Sans MS" panose="030F0702030302020204" pitchFamily="66" charset="0"/>
              </a:rPr>
              <a:t>The second half od the Bible that talks about the teachings and person of Jesus.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Jesus-</a:t>
            </a:r>
            <a:r>
              <a:rPr lang="en-GB" sz="1200" dirty="0">
                <a:latin typeface="Comic Sans MS" panose="030F0702030302020204" pitchFamily="66" charset="0"/>
              </a:rPr>
              <a:t>the central figure of Christianity. Christians believe that he was God come to earth in flesh.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Holy Spirit-</a:t>
            </a:r>
            <a:r>
              <a:rPr lang="en-GB" sz="1200" dirty="0">
                <a:latin typeface="Comic Sans MS" panose="030F0702030302020204" pitchFamily="66" charset="0"/>
              </a:rPr>
              <a:t>for Christians it is the third part of the Trinity-Father, Son and Holy Spirit.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1400" dirty="0">
                <a:solidFill>
                  <a:srgbClr val="7030A0"/>
                </a:solidFill>
              </a:rPr>
              <a:t>Make clear links between the story of Pentecost and Christian </a:t>
            </a:r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beliefs about the ‘kingdom of God’ on Earth</a:t>
            </a:r>
          </a:p>
          <a:p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 Offer informed suggestions about what the events of Pentecost in Acts 2 might mean</a:t>
            </a:r>
          </a:p>
          <a:p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Give examples of what Pentecost means to some Christians now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Make simple links between the description of Pentecost in Acts 2, the Holy Spirit, the kingdom of God, and how Christians live now</a:t>
            </a:r>
          </a:p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Describe how Christians show their beliefs about the Holy Spirit in worship</a:t>
            </a:r>
          </a:p>
          <a:p>
            <a:pPr marL="0" indent="0">
              <a:buNone/>
            </a:pP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2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links between ideas about the kingdom of God in the Bible and what people believe about following God today ,giving good reasons for their ideas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0870"/>
            <a:ext cx="10515600" cy="1325563"/>
          </a:xfrm>
          <a:solidFill>
            <a:srgbClr val="6666FF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Pentecost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Symbols of Pentecost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Artwork for Pentecost</a:t>
            </a: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The Lord’s Prayer</a:t>
            </a:r>
          </a:p>
          <a:p>
            <a:pPr marL="0" indent="0">
              <a:buNone/>
            </a:pPr>
            <a:endParaRPr lang="en-GB" sz="4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925F24-428B-4E17-8312-2F406A220BB5}"/>
              </a:ext>
            </a:extLst>
          </p:cNvPr>
          <p:cNvSpPr txBox="1"/>
          <p:nvPr/>
        </p:nvSpPr>
        <p:spPr>
          <a:xfrm>
            <a:off x="838200" y="2378796"/>
            <a:ext cx="496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Act 2: 1-15, 22, 37-41.</a:t>
            </a:r>
          </a:p>
        </p:txBody>
      </p:sp>
      <p:pic>
        <p:nvPicPr>
          <p:cNvPr id="1038" name="Picture 14" descr="Fr. Matthew Charlesworth, S.J. | Homily: Pentecost Sunday">
            <a:extLst>
              <a:ext uri="{FF2B5EF4-FFF2-40B4-BE49-F238E27FC236}">
                <a16:creationId xmlns:a16="http://schemas.microsoft.com/office/drawing/2014/main" id="{50D330B5-BAF0-426C-B858-9B0C82029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69" y="411320"/>
            <a:ext cx="2328701" cy="116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FBD8D27-92B5-432C-9BAA-D3DF94197367}"/>
              </a:ext>
            </a:extLst>
          </p:cNvPr>
          <p:cNvSpPr txBox="1"/>
          <p:nvPr/>
        </p:nvSpPr>
        <p:spPr>
          <a:xfrm>
            <a:off x="5634568" y="586738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Pentecost happens 50 days after Easter and it is the Christian belief in the Holy Spirit coming to the disciples and followers of Jesus.</a:t>
            </a:r>
          </a:p>
        </p:txBody>
      </p:sp>
      <p:pic>
        <p:nvPicPr>
          <p:cNvPr id="1040" name="Picture 16" descr="Do you when Pentecost is? Do you know the liturgical colour of Pentecost?  Do you know what happened on the day of Pentecost? Do you know any symbols  associated. - ppt download">
            <a:extLst>
              <a:ext uri="{FF2B5EF4-FFF2-40B4-BE49-F238E27FC236}">
                <a16:creationId xmlns:a16="http://schemas.microsoft.com/office/drawing/2014/main" id="{CF8EE90E-6FFD-4421-A936-A508C1375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625" y="2882975"/>
            <a:ext cx="3195879" cy="239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F1C03B7-5B90-4C8D-98F8-15BBECFC9621}"/>
              </a:ext>
            </a:extLst>
          </p:cNvPr>
          <p:cNvSpPr txBox="1"/>
          <p:nvPr/>
        </p:nvSpPr>
        <p:spPr>
          <a:xfrm>
            <a:off x="1246117" y="50007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wind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BC45E4-AF1F-4D7B-A101-07BEF71E989F}"/>
              </a:ext>
            </a:extLst>
          </p:cNvPr>
          <p:cNvSpPr txBox="1"/>
          <p:nvPr/>
        </p:nvSpPr>
        <p:spPr>
          <a:xfrm>
            <a:off x="1108529" y="3358086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flames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C52B8E-3C90-4450-8C7F-207E33A98033}"/>
              </a:ext>
            </a:extLst>
          </p:cNvPr>
          <p:cNvSpPr txBox="1"/>
          <p:nvPr/>
        </p:nvSpPr>
        <p:spPr>
          <a:xfrm>
            <a:off x="5168681" y="3358086"/>
            <a:ext cx="64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dove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5A9043-4DD0-42CE-BAE8-E5D184F28778}"/>
              </a:ext>
            </a:extLst>
          </p:cNvPr>
          <p:cNvSpPr txBox="1"/>
          <p:nvPr/>
        </p:nvSpPr>
        <p:spPr>
          <a:xfrm>
            <a:off x="3940689" y="5230065"/>
            <a:ext cx="2046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Liturgical colour red</a:t>
            </a:r>
          </a:p>
        </p:txBody>
      </p:sp>
      <p:pic>
        <p:nvPicPr>
          <p:cNvPr id="1042" name="Picture 18" descr="The Pentecost Painting by Mark Durham | Saatchi Art">
            <a:extLst>
              <a:ext uri="{FF2B5EF4-FFF2-40B4-BE49-F238E27FC236}">
                <a16:creationId xmlns:a16="http://schemas.microsoft.com/office/drawing/2014/main" id="{F6286F5F-2ECD-43D0-8207-75D2AF90C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29" y="2298505"/>
            <a:ext cx="1680825" cy="1244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entecost: True Spiritual Unity and Fellowship in The Holy Spirit – JTBA1 –  John The Baptist Artworks">
            <a:extLst>
              <a:ext uri="{FF2B5EF4-FFF2-40B4-BE49-F238E27FC236}">
                <a16:creationId xmlns:a16="http://schemas.microsoft.com/office/drawing/2014/main" id="{9D4A421D-F762-40D5-84D8-3AC6F0DD4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213" y="2341240"/>
            <a:ext cx="2587033" cy="11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The Lord's Prayer - Our Father Prayer (Traditional Words)">
            <a:extLst>
              <a:ext uri="{FF2B5EF4-FFF2-40B4-BE49-F238E27FC236}">
                <a16:creationId xmlns:a16="http://schemas.microsoft.com/office/drawing/2014/main" id="{503C1D89-9691-48D4-81CB-D28093FEF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58" y="4081429"/>
            <a:ext cx="3402284" cy="191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337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Year 4 Religious Education Knowledge Organiser Summer 1 For Christians what was the impact of Pentecost? Religious Education explores big questions about life, to find out what people  believe and what difference this makes to how they live.</vt:lpstr>
      <vt:lpstr>Pentecost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33</cp:revision>
  <dcterms:created xsi:type="dcterms:W3CDTF">2021-01-25T10:46:00Z</dcterms:created>
  <dcterms:modified xsi:type="dcterms:W3CDTF">2021-04-16T13:59:10Z</dcterms:modified>
</cp:coreProperties>
</file>