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Year 3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700" dirty="0">
                <a:latin typeface="Comic Sans MS" panose="030F0702030302020204" pitchFamily="66" charset="0"/>
              </a:rPr>
              <a:t>Summer 1 What kind of world did Jesus want?</a:t>
            </a:r>
            <a:br>
              <a:rPr lang="en-GB" sz="2700" dirty="0">
                <a:latin typeface="Comic Sans MS" panose="030F0702030302020204" pitchFamily="66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Education explores big questions about life, to find out what people </a:t>
            </a:r>
            <a:b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believe and what difference this makes to how they live.</a:t>
            </a:r>
            <a:endParaRPr lang="en-GB" sz="22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Key Vocabulary and Terms</a:t>
            </a:r>
          </a:p>
          <a:p>
            <a:pPr>
              <a:spcBef>
                <a:spcPts val="0"/>
              </a:spcBef>
            </a:pPr>
            <a:r>
              <a:rPr lang="en-GB" sz="2400" dirty="0">
                <a:latin typeface="Comic Sans MS" panose="030F0702030302020204" pitchFamily="66" charset="0"/>
              </a:rPr>
              <a:t>Gospel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200" dirty="0">
                <a:latin typeface="Comic Sans MS" panose="030F0702030302020204" pitchFamily="66" charset="0"/>
              </a:rPr>
              <a:t>Christian belief in the ‘good news’ that Jesus brings. The four Gospels in the New Testament are Matthew, Mark, Luke and John.</a:t>
            </a:r>
            <a:endParaRPr lang="en-GB" sz="13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Christian-</a:t>
            </a:r>
            <a:r>
              <a:rPr lang="en-GB" sz="1200" dirty="0">
                <a:latin typeface="Comic Sans MS" panose="030F0702030302020204" pitchFamily="66" charset="0"/>
              </a:rPr>
              <a:t>A person who follows and believes in the teachings of Jesus, God and the Holy Spirit.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Bible</a:t>
            </a:r>
            <a:r>
              <a:rPr lang="en-GB" sz="1200" dirty="0">
                <a:latin typeface="Comic Sans MS" panose="030F0702030302020204" pitchFamily="66" charset="0"/>
              </a:rPr>
              <a:t>-a religious holy book that is special to Christians, Jews and Samaritans.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New Testament-</a:t>
            </a:r>
            <a:r>
              <a:rPr lang="en-GB" sz="1200" dirty="0">
                <a:latin typeface="Comic Sans MS" panose="030F0702030302020204" pitchFamily="66" charset="0"/>
              </a:rPr>
              <a:t>The second half od the Bible that talks about the teachings and person of Jesus.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disciples-</a:t>
            </a:r>
            <a:r>
              <a:rPr lang="en-GB" sz="1200" dirty="0">
                <a:latin typeface="Comic Sans MS" panose="030F0702030302020204" pitchFamily="66" charset="0"/>
              </a:rPr>
              <a:t>Jesus chose 12 men from different backgrounds to be his followers to give him support and help him to spread the ‘good news.’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learn:</a:t>
            </a:r>
          </a:p>
          <a:p>
            <a:pPr marL="0" indent="0">
              <a:buNone/>
            </a:pPr>
            <a:r>
              <a:rPr lang="en-GB" sz="1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Make sense of belief:</a:t>
            </a:r>
            <a:endParaRPr lang="en-GB" sz="1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rgbClr val="7030A0"/>
                </a:solidFill>
                <a:latin typeface="Comic Sans MS" panose="030F0702030302020204" pitchFamily="66" charset="0"/>
              </a:rPr>
              <a:t>Identify texts that come from a Gospel, which tells the story of the life and teaching of Jesus </a:t>
            </a:r>
          </a:p>
          <a:p>
            <a:r>
              <a:rPr lang="en-GB" sz="1100" dirty="0">
                <a:solidFill>
                  <a:srgbClr val="7030A0"/>
                </a:solidFill>
                <a:latin typeface="Comic Sans MS" panose="030F0702030302020204" pitchFamily="66" charset="0"/>
              </a:rPr>
              <a:t>Make clear links between the calling of the first disciples and how Christians today try to follow Jesus and be ‘fishers of people’ </a:t>
            </a:r>
          </a:p>
          <a:p>
            <a:r>
              <a:rPr lang="en-GB" sz="1100" dirty="0">
                <a:solidFill>
                  <a:srgbClr val="7030A0"/>
                </a:solidFill>
                <a:latin typeface="Comic Sans MS" panose="030F0702030302020204" pitchFamily="66" charset="0"/>
              </a:rPr>
              <a:t>Suggest ideas and then find out about what Jesus’ actions towards outcasts mean for a Christian </a:t>
            </a:r>
          </a:p>
          <a:p>
            <a:pPr marL="0" indent="0">
              <a:buNone/>
            </a:pP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 the impact: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Give examples of how Christians try to show love for all, including how Christian leaders try to follow Jesus’ teaching in different ways</a:t>
            </a:r>
          </a:p>
          <a:p>
            <a:pPr marL="0" indent="0">
              <a:buNone/>
            </a:pPr>
            <a:r>
              <a:rPr lang="en-GB" sz="12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Make connections:</a:t>
            </a:r>
            <a:endParaRPr lang="en-GB" sz="12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• Make links between the importance of love in the Bible stories studied and life in the world today, giving a good reason for their ideas</a:t>
            </a:r>
            <a:endParaRPr lang="en-GB" sz="13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2565398" y="6327264"/>
            <a:ext cx="1416304" cy="163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u="sng"/>
              <a:t>Lent and Easter Week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0870"/>
            <a:ext cx="10515600" cy="1325563"/>
          </a:xfrm>
          <a:solidFill>
            <a:srgbClr val="6666FF"/>
          </a:solidFill>
        </p:spPr>
        <p:txBody>
          <a:bodyPr/>
          <a:lstStyle/>
          <a:p>
            <a:r>
              <a:rPr lang="en-GB" sz="2400" u="sng" dirty="0">
                <a:latin typeface="Comic Sans MS" panose="030F0702030302020204" pitchFamily="66" charset="0"/>
              </a:rPr>
              <a:t>Leprosy Mission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>
                <a:latin typeface="Comic Sans MS" panose="030F0702030302020204" pitchFamily="66" charset="0"/>
              </a:rPr>
              <a:t>The Teachings of Jesus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>
                <a:latin typeface="Comic Sans MS" panose="030F0702030302020204" pitchFamily="66" charset="0"/>
              </a:rPr>
              <a:t>Churches Showing the World Jesus wanted</a:t>
            </a:r>
          </a:p>
          <a:p>
            <a:pPr marL="0" indent="0">
              <a:buNone/>
            </a:pPr>
            <a:endParaRPr lang="en-GB" sz="24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u="sng" dirty="0">
                <a:latin typeface="Comic Sans MS" panose="030F0702030302020204" pitchFamily="66" charset="0"/>
              </a:rPr>
              <a:t>The work of a vicar</a:t>
            </a:r>
            <a:endParaRPr lang="en-GB" sz="2400" u="sng" dirty="0"/>
          </a:p>
          <a:p>
            <a:pPr marL="0" indent="0">
              <a:buNone/>
            </a:pPr>
            <a:endParaRPr lang="en-GB" sz="4400" u="sng" dirty="0"/>
          </a:p>
        </p:txBody>
      </p:sp>
      <p:pic>
        <p:nvPicPr>
          <p:cNvPr id="9" name="Picture 6" descr="The Good Samaritan, 2017 — The Works of George MacDonald">
            <a:extLst>
              <a:ext uri="{FF2B5EF4-FFF2-40B4-BE49-F238E27FC236}">
                <a16:creationId xmlns:a16="http://schemas.microsoft.com/office/drawing/2014/main" id="{E572D53D-26A8-4D31-BC20-3A48B6A88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725" y="2306466"/>
            <a:ext cx="1255889" cy="172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4925F24-428B-4E17-8312-2F406A220BB5}"/>
              </a:ext>
            </a:extLst>
          </p:cNvPr>
          <p:cNvSpPr txBox="1"/>
          <p:nvPr/>
        </p:nvSpPr>
        <p:spPr>
          <a:xfrm>
            <a:off x="2753435" y="2378796"/>
            <a:ext cx="3054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Good Samaritan </a:t>
            </a:r>
          </a:p>
          <a:p>
            <a:r>
              <a:rPr lang="en-GB" dirty="0"/>
              <a:t>Luke 10: 25-37</a:t>
            </a:r>
          </a:p>
          <a:p>
            <a:r>
              <a:rPr lang="en-GB" dirty="0"/>
              <a:t>Our school’s key Bible story for the value of love.</a:t>
            </a:r>
          </a:p>
        </p:txBody>
      </p:sp>
      <p:pic>
        <p:nvPicPr>
          <p:cNvPr id="14" name="Picture 2" descr="New Testament 3, Lesson 12: Jesus Heals Ten Lepers - Seeds of Faith Podcast">
            <a:extLst>
              <a:ext uri="{FF2B5EF4-FFF2-40B4-BE49-F238E27FC236}">
                <a16:creationId xmlns:a16="http://schemas.microsoft.com/office/drawing/2014/main" id="{2F900FC2-E35B-4A9E-B98D-3FA656148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797" y="3715903"/>
            <a:ext cx="1698499" cy="223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CA76078-D579-4240-BD24-2DD8EE86D61D}"/>
              </a:ext>
            </a:extLst>
          </p:cNvPr>
          <p:cNvSpPr txBox="1"/>
          <p:nvPr/>
        </p:nvSpPr>
        <p:spPr>
          <a:xfrm>
            <a:off x="1163349" y="4411254"/>
            <a:ext cx="24897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Healing of the Leper</a:t>
            </a:r>
          </a:p>
          <a:p>
            <a:r>
              <a:rPr lang="en-GB" dirty="0"/>
              <a:t>Mark 1: 40-44</a:t>
            </a:r>
          </a:p>
          <a:p>
            <a:endParaRPr lang="en-GB" dirty="0"/>
          </a:p>
        </p:txBody>
      </p:sp>
      <p:pic>
        <p:nvPicPr>
          <p:cNvPr id="16" name="Picture 4" descr="The Leprosy Mission | NNN">
            <a:extLst>
              <a:ext uri="{FF2B5EF4-FFF2-40B4-BE49-F238E27FC236}">
                <a16:creationId xmlns:a16="http://schemas.microsoft.com/office/drawing/2014/main" id="{292E427E-36B0-4E20-BC25-2A8685A2E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0833"/>
            <a:ext cx="3721100" cy="120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Take a look at our new noticeboard! - St Paul's Parish Church, Shipley">
            <a:extLst>
              <a:ext uri="{FF2B5EF4-FFF2-40B4-BE49-F238E27FC236}">
                <a16:creationId xmlns:a16="http://schemas.microsoft.com/office/drawing/2014/main" id="{97262167-8F23-474E-A832-C72F481954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23" r="4403" b="20034"/>
          <a:stretch/>
        </p:blipFill>
        <p:spPr bwMode="auto">
          <a:xfrm>
            <a:off x="8296280" y="2251852"/>
            <a:ext cx="2519888" cy="178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Wedding Service Walk-Through | Church of England Weddings">
            <a:extLst>
              <a:ext uri="{FF2B5EF4-FFF2-40B4-BE49-F238E27FC236}">
                <a16:creationId xmlns:a16="http://schemas.microsoft.com/office/drawing/2014/main" id="{04F888DB-C223-494A-AE30-054431A32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950" y="4461091"/>
            <a:ext cx="1663796" cy="87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All Saints with St Peter, Maldon | Baptisms (Christenings) at All Saints  Maldon">
            <a:extLst>
              <a:ext uri="{FF2B5EF4-FFF2-40B4-BE49-F238E27FC236}">
                <a16:creationId xmlns:a16="http://schemas.microsoft.com/office/drawing/2014/main" id="{F146FDB4-307C-41D9-867F-5B748E4D5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146" y="4461091"/>
            <a:ext cx="1477433" cy="98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Youth Club Learn About The Church - The Churches of Dafen and Felinfoel">
            <a:extLst>
              <a:ext uri="{FF2B5EF4-FFF2-40B4-BE49-F238E27FC236}">
                <a16:creationId xmlns:a16="http://schemas.microsoft.com/office/drawing/2014/main" id="{48563834-D50A-4054-B786-D0AD692B3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356" y="4451743"/>
            <a:ext cx="1334550" cy="100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28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327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Year 3 Religious Education Knowledge Organiser Summer 1 What kind of world did Jesus want? Religious Education explores big questions about life, to find out what people  believe and what difference this makes to how they live.</vt:lpstr>
      <vt:lpstr>Leprosy Mission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LNoon@stjohns.worcs.sch.uk</cp:lastModifiedBy>
  <cp:revision>31</cp:revision>
  <dcterms:created xsi:type="dcterms:W3CDTF">2021-01-25T10:46:00Z</dcterms:created>
  <dcterms:modified xsi:type="dcterms:W3CDTF">2021-04-16T14:03:46Z</dcterms:modified>
</cp:coreProperties>
</file>