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3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Autumn 1 What do Christians learn from the Creation story?(Creation/Fall)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Christian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A person who follows and believes in the teachings of Jesus, God and the Holy Spirit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Jewish- </a:t>
            </a:r>
            <a:r>
              <a:rPr lang="en-GB" sz="1300" dirty="0">
                <a:latin typeface="Comic Sans MS" panose="030F0702030302020204" pitchFamily="66" charset="0"/>
              </a:rPr>
              <a:t>A person who follows and believes the teachings of Judaism and follows the scriptures of the Old Testament/Torah.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Bible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The holy book that Christians read to learn more and guide them in their beliefs..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Old Testament-</a:t>
            </a:r>
            <a:r>
              <a:rPr lang="en-GB" sz="1300" dirty="0">
                <a:latin typeface="Comic Sans MS" panose="030F0702030302020204" pitchFamily="66" charset="0"/>
              </a:rPr>
              <a:t>The first part of the Bible, used by both Christian and Jewish people to guide their lives.</a:t>
            </a:r>
          </a:p>
          <a:p>
            <a:r>
              <a:rPr lang="en-GB" sz="1800" dirty="0">
                <a:latin typeface="Comic Sans MS" panose="030F0702030302020204" pitchFamily="66" charset="0"/>
              </a:rPr>
              <a:t>God-</a:t>
            </a:r>
            <a:r>
              <a:rPr lang="en-GB" sz="1300" dirty="0">
                <a:latin typeface="Comic Sans MS" panose="030F0702030302020204" pitchFamily="66" charset="0"/>
              </a:rPr>
              <a:t>Jewish and Christian people believe in one God. A divine, holy being who they believe created the world.</a:t>
            </a:r>
          </a:p>
          <a:p>
            <a:endParaRPr lang="en-GB" sz="13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1500" dirty="0">
                <a:solidFill>
                  <a:srgbClr val="7030A0"/>
                </a:solidFill>
                <a:latin typeface="Comic Sans MS" panose="030F0702030302020204" pitchFamily="66" charset="0"/>
              </a:rPr>
              <a:t>Place the concepts of God and Creation on a timeline of the Bible’s ‘Big Story’.</a:t>
            </a:r>
          </a:p>
          <a:p>
            <a:pPr lvl="0"/>
            <a:r>
              <a:rPr lang="en-GB" sz="1500" dirty="0">
                <a:solidFill>
                  <a:srgbClr val="7030A0"/>
                </a:solidFill>
                <a:latin typeface="Comic Sans MS" panose="030F0702030302020204" pitchFamily="66" charset="0"/>
              </a:rPr>
              <a:t>Make clear links between Genesis 1 and what Christians believe about God and Creation.</a:t>
            </a:r>
          </a:p>
          <a:p>
            <a:pPr lvl="0"/>
            <a:r>
              <a:rPr lang="en-GB" sz="1500" dirty="0">
                <a:solidFill>
                  <a:srgbClr val="7030A0"/>
                </a:solidFill>
                <a:latin typeface="Comic Sans MS" panose="030F0702030302020204" pitchFamily="66" charset="0"/>
              </a:rPr>
              <a:t>Recognise that the story of ‘the fall’ in Genesis 3 gives an explanation of why things go wrong in the world.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14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Ask questions and suggest answers about what might be important in the creation story for Christians living today, and for people who are not Christians.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5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1700" dirty="0">
                <a:solidFill>
                  <a:srgbClr val="FF0000"/>
                </a:solidFill>
                <a:latin typeface="Comic Sans MS" panose="030F0702030302020204" pitchFamily="66" charset="0"/>
              </a:rPr>
              <a:t>Describe what Christians do because they believe God is Creator. (For example, follow God, wonder at how amazing God’s Creation is; care for the earth in some specific ways.)</a:t>
            </a:r>
          </a:p>
          <a:p>
            <a:pPr lvl="0"/>
            <a:r>
              <a:rPr lang="en-GB" sz="1700" dirty="0">
                <a:solidFill>
                  <a:srgbClr val="FF0000"/>
                </a:solidFill>
                <a:latin typeface="Comic Sans MS" panose="030F0702030302020204" pitchFamily="66" charset="0"/>
              </a:rPr>
              <a:t>Describe how and why Christians might pray to God, say sorry and ask for forgiveness</a:t>
            </a: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C35CB2-8F4A-462E-9CB1-8A724F3FF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163" y="470736"/>
            <a:ext cx="2300111" cy="11143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E696D7-ED23-4C1E-8A57-2D9C4B583F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096" y="4876800"/>
            <a:ext cx="2183106" cy="130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6711" y="308681"/>
            <a:ext cx="10515600" cy="1325563"/>
          </a:xfrm>
          <a:solidFill>
            <a:srgbClr val="00B0F0"/>
          </a:solidFill>
        </p:spPr>
        <p:txBody>
          <a:bodyPr/>
          <a:lstStyle/>
          <a:p>
            <a:r>
              <a:rPr lang="en-GB" sz="2400" u="sng" dirty="0">
                <a:latin typeface="Comic Sans MS" panose="030F0702030302020204" pitchFamily="66" charset="0"/>
              </a:rPr>
              <a:t>Stewards of Creation</a:t>
            </a:r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496711" y="1836914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Christian/Jewish Creation story</a:t>
            </a:r>
          </a:p>
          <a:p>
            <a:pPr marL="0" indent="0">
              <a:buNone/>
            </a:pPr>
            <a:r>
              <a:rPr lang="en-GB" sz="1200" dirty="0">
                <a:latin typeface="Comic Sans MS" panose="030F0702030302020204" pitchFamily="66" charset="0"/>
              </a:rPr>
              <a:t>Genesis 1 V 1-25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200" dirty="0">
                <a:latin typeface="Comic Sans MS" panose="030F0702030302020204" pitchFamily="66" charset="0"/>
              </a:rPr>
              <a:t>Genesis 1 v 26-31-humans made in God’s image</a:t>
            </a:r>
          </a:p>
          <a:p>
            <a:pPr marL="0" indent="0"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ECEA5D1E-C240-4BAA-A84B-97D8271CE9D8}"/>
              </a:ext>
            </a:extLst>
          </p:cNvPr>
          <p:cNvSpPr txBox="1">
            <a:spLocks/>
          </p:cNvSpPr>
          <p:nvPr/>
        </p:nvSpPr>
        <p:spPr>
          <a:xfrm>
            <a:off x="5830711" y="1836914"/>
            <a:ext cx="5181600" cy="4351338"/>
          </a:xfrm>
          <a:prstGeom prst="rect">
            <a:avLst/>
          </a:prstGeom>
          <a:solidFill>
            <a:srgbClr val="6666FF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Comic Sans MS" panose="030F0702030302020204" pitchFamily="66" charset="0"/>
              </a:rPr>
              <a:t>The Fall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dirty="0">
                <a:latin typeface="Comic Sans MS" panose="030F0702030302020204" pitchFamily="66" charset="0"/>
              </a:rPr>
              <a:t>Genesis 2: 15-17 and Genesis 3-the fall describes the way that Adam and Eve ‘fell’ from their close relationship with God.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2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D36F79-9396-466A-8F46-DEDBD56937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643" y="368925"/>
            <a:ext cx="2394373" cy="12653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2E7DF0E-D4D3-45E6-A126-BAE4B31D8318}"/>
              </a:ext>
            </a:extLst>
          </p:cNvPr>
          <p:cNvSpPr txBox="1"/>
          <p:nvPr/>
        </p:nvSpPr>
        <p:spPr>
          <a:xfrm>
            <a:off x="6257186" y="669748"/>
            <a:ext cx="4707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monks at </a:t>
            </a:r>
            <a:r>
              <a:rPr lang="en-GB" dirty="0" err="1"/>
              <a:t>Mucknell</a:t>
            </a:r>
            <a:r>
              <a:rPr lang="en-GB" dirty="0"/>
              <a:t> Abbey in Worcestershire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884F5AB-CB68-4963-ADBB-207B9F28EA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912" y="4670871"/>
            <a:ext cx="2246957" cy="126532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767C820-36F5-437E-AFDB-6936BC1775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98" y="2326658"/>
            <a:ext cx="2714625" cy="16859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D110071-CE57-4D40-B987-90E263A41D4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072" y="3262488"/>
            <a:ext cx="2866878" cy="181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323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3 Religious Education Knowledge Organiser Autumn 1 What do Christians learn from the Creation story?(Creation/Fall)</vt:lpstr>
      <vt:lpstr>Stewards of Creation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18</cp:revision>
  <dcterms:created xsi:type="dcterms:W3CDTF">2021-01-25T10:46:00Z</dcterms:created>
  <dcterms:modified xsi:type="dcterms:W3CDTF">2021-08-26T10:01:36Z</dcterms:modified>
</cp:coreProperties>
</file>