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0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6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Spring 1 Why do Hindu’s try to be good?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Hindu</a:t>
            </a:r>
            <a:r>
              <a:rPr lang="en-GB" sz="1800" dirty="0">
                <a:latin typeface="Comic Sans MS" panose="030F0702030302020204" pitchFamily="66" charset="0"/>
              </a:rPr>
              <a:t>-A person who follows and believes in the teachings of Hinduism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Brahman </a:t>
            </a:r>
            <a:r>
              <a:rPr lang="en-GB" sz="1800" dirty="0">
                <a:latin typeface="Comic Sans MS" panose="030F0702030302020204" pitchFamily="66" charset="0"/>
              </a:rPr>
              <a:t>(God) Hindu belief in the ultimate being whose spirit is in everything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dharma</a:t>
            </a:r>
            <a:r>
              <a:rPr lang="en-GB" sz="1800" dirty="0">
                <a:latin typeface="Comic Sans MS" panose="030F0702030302020204" pitchFamily="66" charset="0"/>
              </a:rPr>
              <a:t>-describes a Hindu’s whole way of life, religious and moral law-duty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moksha</a:t>
            </a:r>
            <a:r>
              <a:rPr lang="en-GB" sz="1800" dirty="0">
                <a:latin typeface="Comic Sans MS" panose="030F0702030302020204" pitchFamily="66" charset="0"/>
              </a:rPr>
              <a:t>-release from the circle of life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karma</a:t>
            </a:r>
            <a:r>
              <a:rPr lang="en-GB" sz="1800" dirty="0">
                <a:latin typeface="Comic Sans MS" panose="030F0702030302020204" pitchFamily="66" charset="0"/>
              </a:rPr>
              <a:t>-that actions have consequences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samsara</a:t>
            </a:r>
            <a:r>
              <a:rPr lang="en-GB" sz="1800" dirty="0">
                <a:latin typeface="Comic Sans MS" panose="030F0702030302020204" pitchFamily="66" charset="0"/>
              </a:rPr>
              <a:t>-cycle of birth, death, rebirth</a:t>
            </a:r>
          </a:p>
          <a:p>
            <a:r>
              <a:rPr lang="en-GB" sz="1800" b="1" dirty="0" err="1">
                <a:latin typeface="Comic Sans MS" panose="030F0702030302020204" pitchFamily="66" charset="0"/>
              </a:rPr>
              <a:t>sewa</a:t>
            </a:r>
            <a:r>
              <a:rPr lang="en-GB" sz="1800" dirty="0">
                <a:latin typeface="Comic Sans MS" panose="030F0702030302020204" pitchFamily="66" charset="0"/>
              </a:rPr>
              <a:t>-selfless service to humanity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Ahimsa</a:t>
            </a:r>
            <a:r>
              <a:rPr lang="en-GB" sz="1800" dirty="0">
                <a:latin typeface="Comic Sans MS" panose="030F0702030302020204" pitchFamily="66" charset="0"/>
              </a:rPr>
              <a:t>-harmlessness or non-violence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Ashramas</a:t>
            </a:r>
            <a:r>
              <a:rPr lang="en-GB" sz="1800" dirty="0">
                <a:latin typeface="Comic Sans MS" panose="030F0702030302020204" pitchFamily="66" charset="0"/>
              </a:rPr>
              <a:t>-four main stages of life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Vedas</a:t>
            </a:r>
            <a:r>
              <a:rPr lang="en-GB" sz="1800" dirty="0">
                <a:latin typeface="Comic Sans MS" panose="030F0702030302020204" pitchFamily="66" charset="0"/>
              </a:rPr>
              <a:t>-oldest sacred Hindu text</a:t>
            </a:r>
          </a:p>
          <a:p>
            <a:r>
              <a:rPr lang="en-GB" sz="1800" b="1" dirty="0">
                <a:latin typeface="Comic Sans MS" panose="030F0702030302020204" pitchFamily="66" charset="0"/>
              </a:rPr>
              <a:t>Atman</a:t>
            </a:r>
            <a:r>
              <a:rPr lang="en-GB" sz="1800" dirty="0">
                <a:latin typeface="Comic Sans MS" panose="030F0702030302020204" pitchFamily="66" charset="0"/>
              </a:rPr>
              <a:t>-sparkle of Brahman inside every living being</a:t>
            </a:r>
          </a:p>
          <a:p>
            <a:pPr marL="0" indent="0">
              <a:buNone/>
            </a:pPr>
            <a:endParaRPr lang="en-GB" sz="1700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</a:p>
          <a:p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and explain Hindu beliefs, e.g.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dharma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karma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samsara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moksha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using technical terms accurately</a:t>
            </a:r>
          </a:p>
          <a:p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Give meanings for the story of the man in the well and explain how it relates to Hindu beliefs about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samsara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7030A0"/>
                </a:solidFill>
                <a:latin typeface="Comic Sans MS" panose="030F0702030302020204" pitchFamily="66" charset="0"/>
              </a:rPr>
              <a:t>moksha</a:t>
            </a:r>
            <a:r>
              <a:rPr lang="en-GB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, etc.</a:t>
            </a:r>
          </a:p>
          <a:p>
            <a:pPr marL="0" lvl="0" indent="0">
              <a:buNone/>
            </a:pP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 between Hindu beliefs studied (e.g. </a:t>
            </a:r>
            <a:r>
              <a:rPr lang="en-GB" sz="1600" i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karma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and </a:t>
            </a:r>
            <a:r>
              <a:rPr lang="en-GB" sz="1600" i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dharma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), and explain how and why they are important to Hindus</a:t>
            </a:r>
          </a:p>
          <a:p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Reflect on and articulate what impact belief in </a:t>
            </a:r>
            <a:r>
              <a:rPr lang="en-GB" sz="1600" i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karma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and </a:t>
            </a:r>
            <a:r>
              <a:rPr lang="en-GB" sz="1600" i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dharma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might have on individuals and the world, recognising different points of view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6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Make clear connections between Hindu beliefs about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dharma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karma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samsara 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and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moksha 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and ways in which Hindus live</a:t>
            </a:r>
          </a:p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Connect the four Hindu aims of life and the four stages of life with beliefs about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dharma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karma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sz="1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moksha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etc.</a:t>
            </a:r>
          </a:p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Give evidence and examples to show how Hindus put their beliefs into practice in different ways</a:t>
            </a: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Om, Aum, Pranava or Nada in Mantra and Yoga Traditions">
            <a:extLst>
              <a:ext uri="{FF2B5EF4-FFF2-40B4-BE49-F238E27FC236}">
                <a16:creationId xmlns:a16="http://schemas.microsoft.com/office/drawing/2014/main" id="{75C5B134-FD11-4289-9D8F-A52B42806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599" y="530737"/>
            <a:ext cx="176212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Gandhi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>
                <a:latin typeface="Comic Sans MS" panose="030F0702030302020204" pitchFamily="66" charset="0"/>
              </a:rPr>
              <a:t>Namaste-’greetings to you’</a:t>
            </a:r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Different aspects or sides of God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3F1EB9-44E0-46D4-BD3D-5495364D5DA8}"/>
              </a:ext>
            </a:extLst>
          </p:cNvPr>
          <p:cNvSpPr txBox="1"/>
          <p:nvPr/>
        </p:nvSpPr>
        <p:spPr>
          <a:xfrm>
            <a:off x="922831" y="450204"/>
            <a:ext cx="10154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Mandir/Hindu Temple</a:t>
            </a:r>
            <a:r>
              <a:rPr lang="en-GB" sz="1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AE241E-AE33-4E25-80C2-38712F5D91F2}"/>
              </a:ext>
            </a:extLst>
          </p:cNvPr>
          <p:cNvSpPr txBox="1"/>
          <p:nvPr/>
        </p:nvSpPr>
        <p:spPr>
          <a:xfrm>
            <a:off x="1059467" y="2207731"/>
            <a:ext cx="464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Brahma, </a:t>
            </a:r>
            <a:r>
              <a:rPr lang="en-GB" sz="1400" dirty="0" err="1">
                <a:latin typeface="Comic Sans MS" panose="030F0702030302020204" pitchFamily="66" charset="0"/>
              </a:rPr>
              <a:t>Laksmi</a:t>
            </a:r>
            <a:r>
              <a:rPr lang="en-GB" sz="1400" dirty="0">
                <a:latin typeface="Comic Sans MS" panose="030F0702030302020204" pitchFamily="66" charset="0"/>
              </a:rPr>
              <a:t>, Parvati, Shiva, Vishnu (left to right)</a:t>
            </a:r>
            <a:r>
              <a:rPr lang="en-GB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E88757-5C8D-461A-9FBB-1D60F8057048}"/>
              </a:ext>
            </a:extLst>
          </p:cNvPr>
          <p:cNvSpPr txBox="1"/>
          <p:nvPr/>
        </p:nvSpPr>
        <p:spPr>
          <a:xfrm>
            <a:off x="1059467" y="4043680"/>
            <a:ext cx="41672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Trimurti: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Brahma (creation), Vishnu (preservation), Shiva Nataraja (destruction) (left to right)</a:t>
            </a:r>
            <a:endParaRPr lang="en-GB" dirty="0"/>
          </a:p>
        </p:txBody>
      </p:sp>
      <p:pic>
        <p:nvPicPr>
          <p:cNvPr id="8" name="Picture 4" descr="Brahma Murti | website-2">
            <a:extLst>
              <a:ext uri="{FF2B5EF4-FFF2-40B4-BE49-F238E27FC236}">
                <a16:creationId xmlns:a16="http://schemas.microsoft.com/office/drawing/2014/main" id="{77E653FA-357E-4FD1-9DF6-E7DE626E9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7" y="2615572"/>
            <a:ext cx="658833" cy="87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Brahma Murti | website-2">
            <a:extLst>
              <a:ext uri="{FF2B5EF4-FFF2-40B4-BE49-F238E27FC236}">
                <a16:creationId xmlns:a16="http://schemas.microsoft.com/office/drawing/2014/main" id="{2C7C0AF3-583A-47D0-A036-E5763C640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002" y="4917281"/>
            <a:ext cx="658833" cy="87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Painted Hindu LA-1020 Goddess Lakshmi Murti Of Marble, For Worship, Size:  Min. 12 Inch To 150 Inch, | ID: 3824448048">
            <a:extLst>
              <a:ext uri="{FF2B5EF4-FFF2-40B4-BE49-F238E27FC236}">
                <a16:creationId xmlns:a16="http://schemas.microsoft.com/office/drawing/2014/main" id="{3547B0F4-44F7-4E49-BFAE-DA749C6DD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835" y="2615788"/>
            <a:ext cx="721116" cy="100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Parwati idol marble Maa parvati murti marble statue parwarti ji parvati 5  inches idol">
            <a:extLst>
              <a:ext uri="{FF2B5EF4-FFF2-40B4-BE49-F238E27FC236}">
                <a16:creationId xmlns:a16="http://schemas.microsoft.com/office/drawing/2014/main" id="{EDA07BFE-68A7-4CF2-B8C8-4213CCE9F7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6" t="13498" r="16298" b="10403"/>
          <a:stretch/>
        </p:blipFill>
        <p:spPr bwMode="auto">
          <a:xfrm>
            <a:off x="2646141" y="2632412"/>
            <a:ext cx="782859" cy="100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7E8165-1040-4E15-961B-322659195E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94" y="2619129"/>
            <a:ext cx="891398" cy="9962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75A37D1-BFFB-4C64-B396-573BF50A21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593" y="2665747"/>
            <a:ext cx="902981" cy="90298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98C615-EA89-46B3-BE7E-32D6E09820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93" y="4889365"/>
            <a:ext cx="902981" cy="9029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6058D1F-962E-43FD-BB41-2109089CF1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910" y="4858551"/>
            <a:ext cx="902982" cy="902982"/>
          </a:xfrm>
          <a:prstGeom prst="rect">
            <a:avLst/>
          </a:prstGeom>
        </p:spPr>
      </p:pic>
      <p:pic>
        <p:nvPicPr>
          <p:cNvPr id="1026" name="Picture 2" descr="Mandir: The Temple – Heart Of Hinduism">
            <a:extLst>
              <a:ext uri="{FF2B5EF4-FFF2-40B4-BE49-F238E27FC236}">
                <a16:creationId xmlns:a16="http://schemas.microsoft.com/office/drawing/2014/main" id="{5E889872-814D-47E3-B39C-58D3963C1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453" y="354158"/>
            <a:ext cx="1404523" cy="137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Namaste - Wikipedia">
            <a:extLst>
              <a:ext uri="{FF2B5EF4-FFF2-40B4-BE49-F238E27FC236}">
                <a16:creationId xmlns:a16="http://schemas.microsoft.com/office/drawing/2014/main" id="{EF1EE98E-7600-41C7-BBFD-B318C4A48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36" y="4380088"/>
            <a:ext cx="2390464" cy="160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birthplace of Gandhi&amp;#39;s peaceful protest - BBC Travel">
            <a:extLst>
              <a:ext uri="{FF2B5EF4-FFF2-40B4-BE49-F238E27FC236}">
                <a16:creationId xmlns:a16="http://schemas.microsoft.com/office/drawing/2014/main" id="{48F7D04A-7732-40BE-A305-F3A6E85D7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743" y="2364305"/>
            <a:ext cx="2002368" cy="112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347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 Year 6 Religious Education Knowledge Organiser Spring 1 Why do Hindu’s try to be good? Religious Education explores big questions about life, to find out what people believe and  what difference this makes to how they live.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Summer 2 What stories are special and why Religious Education explores big questions about life, to find out what people believe and  what difference this makes to how they live.</dc:title>
  <dc:creator>LNoon@stjohns.worcs.sch.uk</dc:creator>
  <cp:lastModifiedBy>Lizzie Perrey</cp:lastModifiedBy>
  <cp:revision>27</cp:revision>
  <dcterms:created xsi:type="dcterms:W3CDTF">2021-06-01T20:04:23Z</dcterms:created>
  <dcterms:modified xsi:type="dcterms:W3CDTF">2022-01-07T14:07:18Z</dcterms:modified>
</cp:coreProperties>
</file>