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Year 2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Autumn 1Who is a Muslim and how do they live?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2900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Muslim </a:t>
            </a:r>
            <a:r>
              <a:rPr lang="en-GB" sz="2500" dirty="0">
                <a:latin typeface="Comic Sans MS" panose="030F0702030302020204" pitchFamily="66" charset="0"/>
              </a:rPr>
              <a:t>a follower of the religion of Islam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Shahadah </a:t>
            </a:r>
            <a:r>
              <a:rPr lang="en-GB" sz="2500" dirty="0">
                <a:latin typeface="Comic Sans MS" panose="030F0702030302020204" pitchFamily="66" charset="0"/>
              </a:rPr>
              <a:t>the statement that Muslims say to show what they believe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God/Allah </a:t>
            </a:r>
            <a:r>
              <a:rPr lang="en-GB" sz="2500" dirty="0">
                <a:latin typeface="Comic Sans MS" panose="030F0702030302020204" pitchFamily="66" charset="0"/>
              </a:rPr>
              <a:t>A divine/holy being/leader that is important in the lives of Muslims</a:t>
            </a:r>
          </a:p>
          <a:p>
            <a:r>
              <a:rPr lang="en-GB" sz="3400" dirty="0" err="1">
                <a:latin typeface="Comic Sans MS" panose="030F0702030302020204" pitchFamily="66" charset="0"/>
              </a:rPr>
              <a:t>Qu’ran</a:t>
            </a:r>
            <a:r>
              <a:rPr lang="en-GB" sz="3400" dirty="0">
                <a:latin typeface="Comic Sans MS" panose="030F0702030302020204" pitchFamily="66" charset="0"/>
              </a:rPr>
              <a:t> </a:t>
            </a:r>
            <a:r>
              <a:rPr lang="en-GB" sz="2500" dirty="0">
                <a:latin typeface="Comic Sans MS" panose="030F0702030302020204" pitchFamily="66" charset="0"/>
              </a:rPr>
              <a:t>Muslim holy book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Prophet Muhammad (PBUH-peace be upon him) </a:t>
            </a:r>
            <a:r>
              <a:rPr lang="en-GB" sz="2500" dirty="0">
                <a:latin typeface="Comic Sans MS" panose="030F0702030302020204" pitchFamily="66" charset="0"/>
              </a:rPr>
              <a:t>Religious leader/prophet of Allah who received the words of the </a:t>
            </a:r>
            <a:r>
              <a:rPr lang="en-GB" sz="2500" dirty="0" err="1">
                <a:latin typeface="Comic Sans MS" panose="030F0702030302020204" pitchFamily="66" charset="0"/>
              </a:rPr>
              <a:t>Qu’ran</a:t>
            </a:r>
            <a:endParaRPr lang="en-GB" sz="2500" dirty="0">
              <a:latin typeface="Comic Sans MS" panose="030F0702030302020204" pitchFamily="66" charset="0"/>
            </a:endParaRPr>
          </a:p>
          <a:p>
            <a:r>
              <a:rPr lang="en-GB" sz="3400" dirty="0">
                <a:latin typeface="Comic Sans MS" panose="030F0702030302020204" pitchFamily="66" charset="0"/>
              </a:rPr>
              <a:t>99 names of God :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Recognise the words of the Shahadah and that it is very important for Muslims</a:t>
            </a:r>
          </a:p>
          <a:p>
            <a:pPr lvl="0"/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some of the key Muslim beliefs about God found in the Shahadah and the 99 names of Allah, and give a simple description of what some of them mean</a:t>
            </a:r>
          </a:p>
          <a:p>
            <a:pPr lvl="0"/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Give examples of how stories about the Prophet show what Muslims believe about Muhammad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pPr lvl="0"/>
            <a:r>
              <a:rPr lang="en-GB" sz="2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Think, talk about and ask questions about Muslim beliefs and ways of living</a:t>
            </a:r>
          </a:p>
          <a:p>
            <a:pPr lvl="0"/>
            <a:r>
              <a:rPr lang="en-GB" sz="2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Talk about what they think is good for Muslims about prayer, respect, celebration and self-control, giving a good reason for their ideas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Give a good reason for their ideas about whether prayer, respect, celebration and self-control have something to say to them too</a:t>
            </a:r>
          </a:p>
          <a:p>
            <a:pPr marL="0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3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Muslims use the Shahadah to show what matters to them</a:t>
            </a:r>
          </a:p>
          <a:p>
            <a:pPr lvl="0"/>
            <a:r>
              <a:rPr lang="en-GB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Muslims use stories about the Prophet to guide their beliefs and actions (e.g. care for creation, fast in Ramadan)</a:t>
            </a:r>
          </a:p>
          <a:p>
            <a:pPr lvl="0"/>
            <a:r>
              <a:rPr lang="en-GB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Muslims put their beliefs about prayer into action.</a:t>
            </a:r>
          </a:p>
          <a:p>
            <a:pPr marL="0" indent="0">
              <a:buNone/>
            </a:pPr>
            <a:endParaRPr lang="en-GB" sz="15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F15F90-AE3D-4A5D-9A21-ADD675583E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677" y="391800"/>
            <a:ext cx="1917772" cy="10781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2FD662-46AC-4AE5-A416-D0FCF15BBE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359" y="4375227"/>
            <a:ext cx="1651643" cy="16516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D71815E-BE43-464B-868A-8741C1DC09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161" y="4660098"/>
            <a:ext cx="2222669" cy="119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Prophet Muhammad (PBUH)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Shahadah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658FC1-3256-4BBE-B6E1-0CF22D5831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4"/>
          <a:stretch/>
        </p:blipFill>
        <p:spPr>
          <a:xfrm>
            <a:off x="1574095" y="2528710"/>
            <a:ext cx="3923594" cy="32577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FDCE1-73AA-492E-B8D7-ABD2454A26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026" y="2688960"/>
            <a:ext cx="1794224" cy="17927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037C7CC-536F-429B-9D44-39FBED6913A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8" t="18436" r="22222"/>
          <a:stretch/>
        </p:blipFill>
        <p:spPr>
          <a:xfrm>
            <a:off x="8498492" y="3956426"/>
            <a:ext cx="2623066" cy="179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316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 Year 2 Religious Education Knowledge Organiser Autumn 1Who is a Muslim and how do they live? Religious Education explores big questions about life, to find out what people believe and  what difference this makes to how they live.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24</cp:revision>
  <dcterms:created xsi:type="dcterms:W3CDTF">2021-01-25T10:46:00Z</dcterms:created>
  <dcterms:modified xsi:type="dcterms:W3CDTF">2021-08-25T15:06:23Z</dcterms:modified>
</cp:coreProperties>
</file>