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Year 2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Spring 1 Who is a Muslim and how do they live-part 2?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2900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Muslim </a:t>
            </a:r>
            <a:r>
              <a:rPr lang="en-GB" sz="2500" dirty="0">
                <a:latin typeface="Comic Sans MS" panose="030F0702030302020204" pitchFamily="66" charset="0"/>
              </a:rPr>
              <a:t>a follower of the religion of Islam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Shahadah </a:t>
            </a:r>
            <a:r>
              <a:rPr lang="en-GB" sz="2500" dirty="0">
                <a:latin typeface="Comic Sans MS" panose="030F0702030302020204" pitchFamily="66" charset="0"/>
              </a:rPr>
              <a:t>the statement that Muslims say to show what they believe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God/Allah </a:t>
            </a:r>
            <a:r>
              <a:rPr lang="en-GB" sz="2500" dirty="0">
                <a:latin typeface="Comic Sans MS" panose="030F0702030302020204" pitchFamily="66" charset="0"/>
              </a:rPr>
              <a:t>A divine/holy being/leader that is important in the lives of Muslims</a:t>
            </a:r>
          </a:p>
          <a:p>
            <a:r>
              <a:rPr lang="en-GB" sz="3400" dirty="0" err="1">
                <a:latin typeface="Comic Sans MS" panose="030F0702030302020204" pitchFamily="66" charset="0"/>
              </a:rPr>
              <a:t>Qu’ran</a:t>
            </a:r>
            <a:r>
              <a:rPr lang="en-GB" sz="3400" dirty="0">
                <a:latin typeface="Comic Sans MS" panose="030F0702030302020204" pitchFamily="66" charset="0"/>
              </a:rPr>
              <a:t> </a:t>
            </a:r>
            <a:r>
              <a:rPr lang="en-GB" sz="2500" dirty="0">
                <a:latin typeface="Comic Sans MS" panose="030F0702030302020204" pitchFamily="66" charset="0"/>
              </a:rPr>
              <a:t>Muslim holy book, a guide to how Muslim's live their lives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Prophet Muhammad (PBUH-peace be upon him) </a:t>
            </a:r>
            <a:r>
              <a:rPr lang="en-GB" sz="2500" dirty="0">
                <a:latin typeface="Comic Sans MS" panose="030F0702030302020204" pitchFamily="66" charset="0"/>
              </a:rPr>
              <a:t>Religious leader/prophet of Allah who received the words of the </a:t>
            </a:r>
            <a:r>
              <a:rPr lang="en-GB" sz="2500" dirty="0" err="1">
                <a:latin typeface="Comic Sans MS" panose="030F0702030302020204" pitchFamily="66" charset="0"/>
              </a:rPr>
              <a:t>Qu’ran</a:t>
            </a:r>
            <a:r>
              <a:rPr lang="en-GB" sz="2500" dirty="0">
                <a:latin typeface="Comic Sans MS" panose="030F0702030302020204" pitchFamily="66" charset="0"/>
              </a:rPr>
              <a:t> on </a:t>
            </a:r>
            <a:r>
              <a:rPr lang="en-GB" sz="2500" dirty="0" err="1">
                <a:latin typeface="Comic Sans MS" panose="030F0702030302020204" pitchFamily="66" charset="0"/>
              </a:rPr>
              <a:t>Mt.Hira</a:t>
            </a:r>
            <a:endParaRPr lang="en-GB" sz="25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Recognise the words of the Shahadah and that it is very important for Muslims</a:t>
            </a:r>
          </a:p>
          <a:p>
            <a:pPr lvl="0"/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some of the key Muslim beliefs about God found in the Shahadah and the 99 names of Allah, and give a simple description of what some of them mean</a:t>
            </a:r>
          </a:p>
          <a:p>
            <a:pPr lvl="0"/>
            <a:r>
              <a:rPr lang="en-GB" sz="2000" dirty="0">
                <a:solidFill>
                  <a:srgbClr val="7030A0"/>
                </a:solidFill>
                <a:latin typeface="Comic Sans MS" panose="030F0702030302020204" pitchFamily="66" charset="0"/>
              </a:rPr>
              <a:t>Give examples of how stories about the Prophet show what Muslims believe about Muhammad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pPr lvl="0"/>
            <a:r>
              <a:rPr lang="en-GB" sz="2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Think, talk about and ask questions about Muslim beliefs and ways of living</a:t>
            </a:r>
          </a:p>
          <a:p>
            <a:pPr lvl="0"/>
            <a:r>
              <a:rPr lang="en-GB" sz="2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Talk about what they think is good for Muslims about prayer, respect, celebration and self-control, giving a good reason for their ideas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Give a good reason for their ideas about whether prayer, respect, celebration and self-control have something to say to them too</a:t>
            </a:r>
          </a:p>
          <a:p>
            <a:pPr marL="0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3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Muslims use the Shahadah to show what matters to them</a:t>
            </a:r>
          </a:p>
          <a:p>
            <a:pPr lvl="0"/>
            <a:r>
              <a:rPr lang="en-GB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Muslims use stories about the Prophet to guide their beliefs and actions (e.g. care for creation, fast in Ramadan)</a:t>
            </a:r>
          </a:p>
          <a:p>
            <a:pPr lvl="0"/>
            <a:r>
              <a:rPr lang="en-GB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Muslims put their beliefs about prayer into action.</a:t>
            </a:r>
          </a:p>
          <a:p>
            <a:pPr marL="0" indent="0">
              <a:buNone/>
            </a:pPr>
            <a:endParaRPr lang="en-GB" sz="15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F15F90-AE3D-4A5D-9A21-ADD675583E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677" y="391800"/>
            <a:ext cx="1917772" cy="1078185"/>
          </a:xfrm>
          <a:prstGeom prst="rect">
            <a:avLst/>
          </a:prstGeom>
        </p:spPr>
      </p:pic>
      <p:pic>
        <p:nvPicPr>
          <p:cNvPr id="1026" name="Picture 2" descr="THE FIRST REVELATION OF THE QURAN | islam and ihsan">
            <a:extLst>
              <a:ext uri="{FF2B5EF4-FFF2-40B4-BE49-F238E27FC236}">
                <a16:creationId xmlns:a16="http://schemas.microsoft.com/office/drawing/2014/main" id="{3B53E6FA-FE31-4457-864A-4D9E7B94A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079" y="4471817"/>
            <a:ext cx="3022862" cy="144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xamples of geometric patterns in Islamic design. | Download Scientific  Diagram">
            <a:extLst>
              <a:ext uri="{FF2B5EF4-FFF2-40B4-BE49-F238E27FC236}">
                <a16:creationId xmlns:a16="http://schemas.microsoft.com/office/drawing/2014/main" id="{AC9CEB1A-5246-47ED-BEEF-5D74E132F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84" y="4677272"/>
            <a:ext cx="1831905" cy="124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The Five Pillars of Islam-</a:t>
            </a:r>
            <a:r>
              <a:rPr lang="en-GB" sz="2000" dirty="0">
                <a:latin typeface="Comic Sans MS" panose="030F0702030302020204" pitchFamily="66" charset="0"/>
              </a:rPr>
              <a:t>the five key practices that all </a:t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Muslims are obligated to fulfil during their lifetime. They form </a:t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the foundations of Muslim belief.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Salah-(The Pillar of Prayer)</a:t>
            </a:r>
          </a:p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Prayer positions and timings.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Shahadah (The Pillar of Belief)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658FC1-3256-4BBE-B6E1-0CF22D5831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4"/>
          <a:stretch/>
        </p:blipFill>
        <p:spPr>
          <a:xfrm>
            <a:off x="1684016" y="2441540"/>
            <a:ext cx="3721573" cy="3090015"/>
          </a:xfrm>
          <a:prstGeom prst="rect">
            <a:avLst/>
          </a:prstGeom>
        </p:spPr>
      </p:pic>
      <p:pic>
        <p:nvPicPr>
          <p:cNvPr id="2050" name="Picture 2" descr="The 5 Pillars of Islam">
            <a:extLst>
              <a:ext uri="{FF2B5EF4-FFF2-40B4-BE49-F238E27FC236}">
                <a16:creationId xmlns:a16="http://schemas.microsoft.com/office/drawing/2014/main" id="{AE37ECF2-96DF-4E6E-9188-7D446A65DA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911" y="392374"/>
            <a:ext cx="2121782" cy="129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uslim Prayer Position Stock Illustrations – 445 Muslim Prayer Position  Stock Illustrations, Vectors &amp;amp; Clipart - Dreamstime">
            <a:extLst>
              <a:ext uri="{FF2B5EF4-FFF2-40B4-BE49-F238E27FC236}">
                <a16:creationId xmlns:a16="http://schemas.microsoft.com/office/drawing/2014/main" id="{50807AD8-430B-4784-9DC9-E3563144EB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3" t="3458" r="3642" b="9930"/>
          <a:stretch/>
        </p:blipFill>
        <p:spPr bwMode="auto">
          <a:xfrm>
            <a:off x="6335554" y="3104444"/>
            <a:ext cx="2627349" cy="220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in on Islamic studies">
            <a:extLst>
              <a:ext uri="{FF2B5EF4-FFF2-40B4-BE49-F238E27FC236}">
                <a16:creationId xmlns:a16="http://schemas.microsoft.com/office/drawing/2014/main" id="{42DE81DA-5F32-4811-B9F5-F102458E2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303" y="3104444"/>
            <a:ext cx="2126459" cy="21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368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 Year 2 Religious Education Knowledge Organiser Spring 1 Who is a Muslim and how do they live-part 2? Religious Education explores big questions about life, to find out what people believe and  what difference this makes to how they live. </vt:lpstr>
      <vt:lpstr>The Five Pillars of Islam-the five key practices that all  Muslims are obligated to fulfil during their lifetime. They form  the foundations of Muslim belief.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27</cp:revision>
  <dcterms:created xsi:type="dcterms:W3CDTF">2021-01-25T10:46:00Z</dcterms:created>
  <dcterms:modified xsi:type="dcterms:W3CDTF">2021-12-07T15:07:14Z</dcterms:modified>
</cp:coreProperties>
</file>