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6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Autumn 1 Creation and Science: Conflicting or </a:t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Complementary?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Christian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A person who follows and believes in the teachings of The Trinity/Christianity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Bible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The holy book that Christians read to learn more and guide them in their beliefs..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Old Testament-</a:t>
            </a:r>
            <a:r>
              <a:rPr lang="en-GB" sz="1300" dirty="0">
                <a:latin typeface="Comic Sans MS" panose="030F0702030302020204" pitchFamily="66" charset="0"/>
              </a:rPr>
              <a:t>The first part of the Bible, used by both Christian and Jewish people to guide their lives.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God-</a:t>
            </a:r>
            <a:r>
              <a:rPr lang="en-GB" sz="1300" dirty="0">
                <a:latin typeface="Comic Sans MS" panose="030F0702030302020204" pitchFamily="66" charset="0"/>
              </a:rPr>
              <a:t>Christians believe in one God. A divine, holy being who they believe created the world.</a:t>
            </a: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1200" dirty="0">
                <a:solidFill>
                  <a:srgbClr val="7030A0"/>
                </a:solidFill>
                <a:latin typeface="Comic Sans MS" panose="030F0702030302020204" pitchFamily="66" charset="0"/>
              </a:rPr>
              <a:t>Outline the importance of Creation on the timeline of ‘the big story’ of the Bible.</a:t>
            </a:r>
          </a:p>
          <a:p>
            <a:pPr lvl="0"/>
            <a:r>
              <a:rPr lang="en-GB" sz="12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what type of text some Christians say Genesis 1 is, and its purpose.</a:t>
            </a:r>
          </a:p>
          <a:p>
            <a:pPr lvl="0"/>
            <a:r>
              <a:rPr lang="en-GB" sz="1200" dirty="0">
                <a:solidFill>
                  <a:srgbClr val="7030A0"/>
                </a:solidFill>
                <a:latin typeface="Comic Sans MS" panose="030F0702030302020204" pitchFamily="66" charset="0"/>
              </a:rPr>
              <a:t>Taking account of the context, suggest what Genesis 1 might mean, and compare their ideas with ways in which Christians interpret it, showing awareness of different interpretations.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pPr lvl="0"/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Identify key ideas arising from their study of Genesis 1 and comment on how far these are helpful or inspiring, justifying their responses.</a:t>
            </a:r>
          </a:p>
          <a:p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Weigh up how far the Genesis 1 creation narrative is in conflict, or is complementary, with a scientific account, giving good reasons for their views.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5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Make clear connections between Genesis 1 and Christian belief about God as Creator.</a:t>
            </a:r>
          </a:p>
          <a:p>
            <a:pPr lvl="0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Show understanding of why many Christians find faith and science go together.</a:t>
            </a: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C35CB2-8F4A-462E-9CB1-8A724F3FF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163" y="470736"/>
            <a:ext cx="2300111" cy="11143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E696D7-ED23-4C1E-8A57-2D9C4B583F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096" y="4876800"/>
            <a:ext cx="2183106" cy="130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6711" y="308681"/>
            <a:ext cx="10515600" cy="1325563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GB" sz="2400" u="sng" dirty="0">
                <a:latin typeface="Comic Sans MS" panose="030F0702030302020204" pitchFamily="66" charset="0"/>
              </a:rPr>
            </a:br>
            <a:r>
              <a:rPr lang="en-GB" sz="2400" u="sng" dirty="0">
                <a:latin typeface="Comic Sans MS" panose="030F0702030302020204" pitchFamily="66" charset="0"/>
              </a:rPr>
              <a:t>Christian Scientists</a:t>
            </a:r>
            <a:br>
              <a:rPr lang="en-GB" sz="2400" u="sng" dirty="0">
                <a:latin typeface="Comic Sans MS" panose="030F0702030302020204" pitchFamily="66" charset="0"/>
              </a:rPr>
            </a:br>
            <a:r>
              <a:rPr lang="en-GB" sz="2000" dirty="0" err="1">
                <a:latin typeface="Comic Sans MS" panose="030F0702030302020204" pitchFamily="66" charset="0"/>
              </a:rPr>
              <a:t>E.g</a:t>
            </a:r>
            <a:r>
              <a:rPr lang="en-GB" sz="2000" dirty="0">
                <a:latin typeface="Comic Sans MS" panose="030F0702030302020204" pitchFamily="66" charset="0"/>
              </a:rPr>
              <a:t> Jennifer Wiseman</a:t>
            </a:r>
            <a:br>
              <a:rPr lang="en-GB" u="sng" dirty="0"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496711" y="1836914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Christian/Jewish Creation story</a:t>
            </a:r>
          </a:p>
          <a:p>
            <a:pPr marL="0" indent="0">
              <a:buNone/>
            </a:pPr>
            <a:r>
              <a:rPr lang="en-GB" sz="1200" dirty="0">
                <a:latin typeface="Comic Sans MS" panose="030F0702030302020204" pitchFamily="66" charset="0"/>
              </a:rPr>
              <a:t>Genesis 1:1-2 : 3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ECEA5D1E-C240-4BAA-A84B-97D8271CE9D8}"/>
              </a:ext>
            </a:extLst>
          </p:cNvPr>
          <p:cNvSpPr txBox="1">
            <a:spLocks/>
          </p:cNvSpPr>
          <p:nvPr/>
        </p:nvSpPr>
        <p:spPr>
          <a:xfrm>
            <a:off x="5830711" y="1836914"/>
            <a:ext cx="5181600" cy="4351338"/>
          </a:xfrm>
          <a:prstGeom prst="rect">
            <a:avLst/>
          </a:prstGeom>
          <a:solidFill>
            <a:srgbClr val="6666FF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Comic Sans MS" panose="030F0702030302020204" pitchFamily="66" charset="0"/>
              </a:rPr>
              <a:t>Science and creation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67C820-36F5-437E-AFDB-6936BC177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26" y="2608711"/>
            <a:ext cx="2965976" cy="18420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959BA5-54C3-41A9-B714-904C9F55A3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710" y="308681"/>
            <a:ext cx="1988830" cy="13255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F8E6A1-437C-49B7-A5AB-C9EF843B8569}"/>
              </a:ext>
            </a:extLst>
          </p:cNvPr>
          <p:cNvSpPr txBox="1"/>
          <p:nvPr/>
        </p:nvSpPr>
        <p:spPr>
          <a:xfrm>
            <a:off x="5678311" y="433915"/>
            <a:ext cx="4066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Jennifer Wiseman is an American astronomer and has a degree in Physics and PhD in astronomy. She is also a Christian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A84FC5-DDD7-4916-A66B-7B9B60F2F0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11" y="4450739"/>
            <a:ext cx="2438400" cy="17251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DECD34E-9964-43F2-9A6D-2674C235E8B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5" t="9946" r="8566" b="21856"/>
          <a:stretch/>
        </p:blipFill>
        <p:spPr>
          <a:xfrm>
            <a:off x="6092452" y="2418286"/>
            <a:ext cx="4603887" cy="289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292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Year 6 Religious Education Knowledge Organiser Autumn 1 Creation and Science: Conflicting or  Complementary?</vt:lpstr>
      <vt:lpstr> Christian Scientists E.g Jennifer Wiseman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21</cp:revision>
  <dcterms:created xsi:type="dcterms:W3CDTF">2021-01-25T10:46:00Z</dcterms:created>
  <dcterms:modified xsi:type="dcterms:W3CDTF">2021-08-26T15:04:44Z</dcterms:modified>
</cp:coreProperties>
</file>