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10693400" cy="7562850"/>
  <p:notesSz cx="10693400" cy="756285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ill Sans MT" panose="020B0502020104020203" pitchFamily="34" charset="0"/>
      <p:regular r:id="rId9"/>
      <p:bold r:id="rId10"/>
      <p:italic r:id="rId11"/>
      <p:boldItalic r:id="rId12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21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404B5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3D3A2C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50"/>
              </a:lnSpc>
            </a:pPr>
            <a:r>
              <a:rPr spc="-25" dirty="0"/>
              <a:t>h</a:t>
            </a:r>
            <a:r>
              <a:rPr spc="-90" dirty="0"/>
              <a:t> </a:t>
            </a:r>
            <a:r>
              <a:rPr spc="-75" dirty="0"/>
              <a:t>East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60005"/>
                </a:lnTo>
                <a:lnTo>
                  <a:pt x="10692003" y="7560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5A544F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6514" y="7218055"/>
            <a:ext cx="1116368" cy="19186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937" y="-7937"/>
            <a:ext cx="10707878" cy="757588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0988" y="2399195"/>
            <a:ext cx="4216260" cy="421625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74305" y="4844111"/>
            <a:ext cx="2776661" cy="271589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23135" y="5631599"/>
            <a:ext cx="2468868" cy="192840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3377" y="5942596"/>
            <a:ext cx="2439619" cy="16174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509" y="6629531"/>
            <a:ext cx="195665" cy="10397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098293" y="6122898"/>
            <a:ext cx="43180" cy="42545"/>
          </a:xfrm>
          <a:custGeom>
            <a:avLst/>
            <a:gdLst/>
            <a:ahLst/>
            <a:cxnLst/>
            <a:rect l="l" t="t" r="r" b="b"/>
            <a:pathLst>
              <a:path w="43180" h="42545">
                <a:moveTo>
                  <a:pt x="26352" y="0"/>
                </a:moveTo>
                <a:lnTo>
                  <a:pt x="16802" y="0"/>
                </a:lnTo>
                <a:lnTo>
                  <a:pt x="0" y="42240"/>
                </a:lnTo>
                <a:lnTo>
                  <a:pt x="9372" y="42240"/>
                </a:lnTo>
                <a:lnTo>
                  <a:pt x="13906" y="30581"/>
                </a:lnTo>
                <a:lnTo>
                  <a:pt x="38213" y="30581"/>
                </a:lnTo>
                <a:lnTo>
                  <a:pt x="35588" y="23812"/>
                </a:lnTo>
                <a:lnTo>
                  <a:pt x="16319" y="23812"/>
                </a:lnTo>
                <a:lnTo>
                  <a:pt x="20980" y="10756"/>
                </a:lnTo>
                <a:lnTo>
                  <a:pt x="30524" y="10756"/>
                </a:lnTo>
                <a:lnTo>
                  <a:pt x="26352" y="0"/>
                </a:lnTo>
                <a:close/>
              </a:path>
              <a:path w="43180" h="42545">
                <a:moveTo>
                  <a:pt x="38213" y="30581"/>
                </a:moveTo>
                <a:lnTo>
                  <a:pt x="28168" y="30581"/>
                </a:lnTo>
                <a:lnTo>
                  <a:pt x="32575" y="42240"/>
                </a:lnTo>
                <a:lnTo>
                  <a:pt x="42735" y="42240"/>
                </a:lnTo>
                <a:lnTo>
                  <a:pt x="38213" y="30581"/>
                </a:lnTo>
                <a:close/>
              </a:path>
              <a:path w="43180" h="42545">
                <a:moveTo>
                  <a:pt x="30524" y="10756"/>
                </a:moveTo>
                <a:lnTo>
                  <a:pt x="20980" y="10756"/>
                </a:lnTo>
                <a:lnTo>
                  <a:pt x="25869" y="23812"/>
                </a:lnTo>
                <a:lnTo>
                  <a:pt x="35588" y="23812"/>
                </a:lnTo>
                <a:lnTo>
                  <a:pt x="30524" y="10756"/>
                </a:lnTo>
                <a:close/>
              </a:path>
            </a:pathLst>
          </a:custGeom>
          <a:solidFill>
            <a:srgbClr val="02030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0896" y="6567064"/>
            <a:ext cx="984504" cy="99294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2131441" y="6122847"/>
            <a:ext cx="106045" cy="57785"/>
          </a:xfrm>
          <a:custGeom>
            <a:avLst/>
            <a:gdLst/>
            <a:ahLst/>
            <a:cxnLst/>
            <a:rect l="l" t="t" r="r" b="b"/>
            <a:pathLst>
              <a:path w="106044" h="57785">
                <a:moveTo>
                  <a:pt x="29184" y="1028"/>
                </a:moveTo>
                <a:lnTo>
                  <a:pt x="26708" y="177"/>
                </a:lnTo>
                <a:lnTo>
                  <a:pt x="25857" y="0"/>
                </a:lnTo>
                <a:lnTo>
                  <a:pt x="14198" y="0"/>
                </a:lnTo>
                <a:lnTo>
                  <a:pt x="11176" y="4229"/>
                </a:lnTo>
                <a:lnTo>
                  <a:pt x="11176" y="15646"/>
                </a:lnTo>
                <a:lnTo>
                  <a:pt x="6286" y="15646"/>
                </a:lnTo>
                <a:lnTo>
                  <a:pt x="6286" y="21386"/>
                </a:lnTo>
                <a:lnTo>
                  <a:pt x="11176" y="21386"/>
                </a:lnTo>
                <a:lnTo>
                  <a:pt x="11176" y="47498"/>
                </a:lnTo>
                <a:lnTo>
                  <a:pt x="9486" y="50888"/>
                </a:lnTo>
                <a:lnTo>
                  <a:pt x="3441" y="50888"/>
                </a:lnTo>
                <a:lnTo>
                  <a:pt x="114" y="50279"/>
                </a:lnTo>
                <a:lnTo>
                  <a:pt x="0" y="56438"/>
                </a:lnTo>
                <a:lnTo>
                  <a:pt x="2476" y="57175"/>
                </a:lnTo>
                <a:lnTo>
                  <a:pt x="3441" y="57353"/>
                </a:lnTo>
                <a:lnTo>
                  <a:pt x="14744" y="57353"/>
                </a:lnTo>
                <a:lnTo>
                  <a:pt x="19265" y="52451"/>
                </a:lnTo>
                <a:lnTo>
                  <a:pt x="19265" y="21513"/>
                </a:lnTo>
                <a:lnTo>
                  <a:pt x="25019" y="21513"/>
                </a:lnTo>
                <a:lnTo>
                  <a:pt x="25019" y="15646"/>
                </a:lnTo>
                <a:lnTo>
                  <a:pt x="19265" y="15646"/>
                </a:lnTo>
                <a:lnTo>
                  <a:pt x="19329" y="8280"/>
                </a:lnTo>
                <a:lnTo>
                  <a:pt x="20421" y="6286"/>
                </a:lnTo>
                <a:lnTo>
                  <a:pt x="26098" y="6286"/>
                </a:lnTo>
                <a:lnTo>
                  <a:pt x="26581" y="6400"/>
                </a:lnTo>
                <a:lnTo>
                  <a:pt x="28397" y="7251"/>
                </a:lnTo>
                <a:lnTo>
                  <a:pt x="29184" y="1028"/>
                </a:lnTo>
                <a:close/>
              </a:path>
              <a:path w="106044" h="57785">
                <a:moveTo>
                  <a:pt x="43573" y="15824"/>
                </a:moveTo>
                <a:lnTo>
                  <a:pt x="41643" y="15100"/>
                </a:lnTo>
                <a:lnTo>
                  <a:pt x="37655" y="15100"/>
                </a:lnTo>
                <a:lnTo>
                  <a:pt x="35661" y="16484"/>
                </a:lnTo>
                <a:lnTo>
                  <a:pt x="33312" y="20053"/>
                </a:lnTo>
                <a:lnTo>
                  <a:pt x="33248" y="18122"/>
                </a:lnTo>
                <a:lnTo>
                  <a:pt x="32575" y="15646"/>
                </a:lnTo>
                <a:lnTo>
                  <a:pt x="25146" y="15646"/>
                </a:lnTo>
                <a:lnTo>
                  <a:pt x="26047" y="18846"/>
                </a:lnTo>
                <a:lnTo>
                  <a:pt x="26238" y="20294"/>
                </a:lnTo>
                <a:lnTo>
                  <a:pt x="26238" y="42240"/>
                </a:lnTo>
                <a:lnTo>
                  <a:pt x="34036" y="42240"/>
                </a:lnTo>
                <a:lnTo>
                  <a:pt x="34036" y="25374"/>
                </a:lnTo>
                <a:lnTo>
                  <a:pt x="36512" y="22047"/>
                </a:lnTo>
                <a:lnTo>
                  <a:pt x="41833" y="22047"/>
                </a:lnTo>
                <a:lnTo>
                  <a:pt x="43459" y="22352"/>
                </a:lnTo>
                <a:lnTo>
                  <a:pt x="43573" y="15824"/>
                </a:lnTo>
                <a:close/>
              </a:path>
              <a:path w="106044" h="57785">
                <a:moveTo>
                  <a:pt x="52832" y="15646"/>
                </a:moveTo>
                <a:lnTo>
                  <a:pt x="44665" y="15646"/>
                </a:lnTo>
                <a:lnTo>
                  <a:pt x="44665" y="42240"/>
                </a:lnTo>
                <a:lnTo>
                  <a:pt x="52832" y="42240"/>
                </a:lnTo>
                <a:lnTo>
                  <a:pt x="52832" y="15646"/>
                </a:lnTo>
                <a:close/>
              </a:path>
              <a:path w="106044" h="57785">
                <a:moveTo>
                  <a:pt x="53733" y="5067"/>
                </a:moveTo>
                <a:lnTo>
                  <a:pt x="51498" y="2946"/>
                </a:lnTo>
                <a:lnTo>
                  <a:pt x="46240" y="2946"/>
                </a:lnTo>
                <a:lnTo>
                  <a:pt x="44132" y="5067"/>
                </a:lnTo>
                <a:lnTo>
                  <a:pt x="44310" y="10147"/>
                </a:lnTo>
                <a:lnTo>
                  <a:pt x="46367" y="12141"/>
                </a:lnTo>
                <a:lnTo>
                  <a:pt x="51625" y="12141"/>
                </a:lnTo>
                <a:lnTo>
                  <a:pt x="53733" y="10147"/>
                </a:lnTo>
                <a:lnTo>
                  <a:pt x="53733" y="5067"/>
                </a:lnTo>
                <a:close/>
              </a:path>
              <a:path w="106044" h="57785">
                <a:moveTo>
                  <a:pt x="77978" y="40678"/>
                </a:moveTo>
                <a:lnTo>
                  <a:pt x="77431" y="33782"/>
                </a:lnTo>
                <a:lnTo>
                  <a:pt x="75196" y="35229"/>
                </a:lnTo>
                <a:lnTo>
                  <a:pt x="73266" y="35902"/>
                </a:lnTo>
                <a:lnTo>
                  <a:pt x="66865" y="35902"/>
                </a:lnTo>
                <a:lnTo>
                  <a:pt x="64503" y="33299"/>
                </a:lnTo>
                <a:lnTo>
                  <a:pt x="64503" y="24892"/>
                </a:lnTo>
                <a:lnTo>
                  <a:pt x="66802" y="22237"/>
                </a:lnTo>
                <a:lnTo>
                  <a:pt x="73444" y="22237"/>
                </a:lnTo>
                <a:lnTo>
                  <a:pt x="74053" y="22783"/>
                </a:lnTo>
                <a:lnTo>
                  <a:pt x="76466" y="23926"/>
                </a:lnTo>
                <a:lnTo>
                  <a:pt x="77863" y="16979"/>
                </a:lnTo>
                <a:lnTo>
                  <a:pt x="76225" y="16014"/>
                </a:lnTo>
                <a:lnTo>
                  <a:pt x="73990" y="14986"/>
                </a:lnTo>
                <a:lnTo>
                  <a:pt x="70243" y="14986"/>
                </a:lnTo>
                <a:lnTo>
                  <a:pt x="60871" y="14986"/>
                </a:lnTo>
                <a:lnTo>
                  <a:pt x="56159" y="20967"/>
                </a:lnTo>
                <a:lnTo>
                  <a:pt x="56159" y="37350"/>
                </a:lnTo>
                <a:lnTo>
                  <a:pt x="61658" y="42849"/>
                </a:lnTo>
                <a:lnTo>
                  <a:pt x="72415" y="42849"/>
                </a:lnTo>
                <a:lnTo>
                  <a:pt x="75018" y="42176"/>
                </a:lnTo>
                <a:lnTo>
                  <a:pt x="77978" y="40678"/>
                </a:lnTo>
                <a:close/>
              </a:path>
              <a:path w="106044" h="57785">
                <a:moveTo>
                  <a:pt x="105435" y="42240"/>
                </a:moveTo>
                <a:lnTo>
                  <a:pt x="105079" y="38671"/>
                </a:lnTo>
                <a:lnTo>
                  <a:pt x="105041" y="38252"/>
                </a:lnTo>
                <a:lnTo>
                  <a:pt x="104952" y="35471"/>
                </a:lnTo>
                <a:lnTo>
                  <a:pt x="104952" y="22237"/>
                </a:lnTo>
                <a:lnTo>
                  <a:pt x="104952" y="16370"/>
                </a:lnTo>
                <a:lnTo>
                  <a:pt x="101269" y="15290"/>
                </a:lnTo>
                <a:lnTo>
                  <a:pt x="99085" y="15049"/>
                </a:lnTo>
                <a:lnTo>
                  <a:pt x="97269" y="15049"/>
                </a:lnTo>
                <a:lnTo>
                  <a:pt x="97269" y="22542"/>
                </a:lnTo>
                <a:lnTo>
                  <a:pt x="97269" y="32448"/>
                </a:lnTo>
                <a:lnTo>
                  <a:pt x="94437" y="35471"/>
                </a:lnTo>
                <a:lnTo>
                  <a:pt x="88455" y="35471"/>
                </a:lnTo>
                <a:lnTo>
                  <a:pt x="86944" y="33655"/>
                </a:lnTo>
                <a:lnTo>
                  <a:pt x="86944" y="25196"/>
                </a:lnTo>
                <a:lnTo>
                  <a:pt x="89471" y="22237"/>
                </a:lnTo>
                <a:lnTo>
                  <a:pt x="95885" y="22237"/>
                </a:lnTo>
                <a:lnTo>
                  <a:pt x="97269" y="22542"/>
                </a:lnTo>
                <a:lnTo>
                  <a:pt x="97269" y="15049"/>
                </a:lnTo>
                <a:lnTo>
                  <a:pt x="84886" y="15049"/>
                </a:lnTo>
                <a:lnTo>
                  <a:pt x="78714" y="20599"/>
                </a:lnTo>
                <a:lnTo>
                  <a:pt x="78714" y="38252"/>
                </a:lnTo>
                <a:lnTo>
                  <a:pt x="82588" y="42849"/>
                </a:lnTo>
                <a:lnTo>
                  <a:pt x="92748" y="42849"/>
                </a:lnTo>
                <a:lnTo>
                  <a:pt x="96253" y="41389"/>
                </a:lnTo>
                <a:lnTo>
                  <a:pt x="97155" y="40144"/>
                </a:lnTo>
                <a:lnTo>
                  <a:pt x="98298" y="40144"/>
                </a:lnTo>
                <a:lnTo>
                  <a:pt x="98425" y="41211"/>
                </a:lnTo>
                <a:lnTo>
                  <a:pt x="98488" y="42240"/>
                </a:lnTo>
                <a:lnTo>
                  <a:pt x="105435" y="42240"/>
                </a:lnTo>
                <a:close/>
              </a:path>
            </a:pathLst>
          </a:custGeom>
          <a:solidFill>
            <a:srgbClr val="02030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38440" y="6312546"/>
            <a:ext cx="154546" cy="10363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20365" y="6924090"/>
            <a:ext cx="126923" cy="10355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20055" y="4513960"/>
            <a:ext cx="4281843" cy="304604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74637" y="7365021"/>
            <a:ext cx="1799526" cy="19498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-8741" y="5208502"/>
            <a:ext cx="868831" cy="21871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404B5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3D3A2C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50"/>
              </a:lnSpc>
            </a:pPr>
            <a:r>
              <a:rPr spc="-25" dirty="0"/>
              <a:t>h</a:t>
            </a:r>
            <a:r>
              <a:rPr spc="-90" dirty="0"/>
              <a:t> </a:t>
            </a:r>
            <a:r>
              <a:rPr spc="-75" dirty="0"/>
              <a:t>East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404B5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3D3A2C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50"/>
              </a:lnSpc>
            </a:pPr>
            <a:r>
              <a:rPr spc="-25" dirty="0"/>
              <a:t>h</a:t>
            </a:r>
            <a:r>
              <a:rPr spc="-90" dirty="0"/>
              <a:t> </a:t>
            </a:r>
            <a:r>
              <a:rPr spc="-75" dirty="0"/>
              <a:t>East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404B5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3D3A2C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50"/>
              </a:lnSpc>
            </a:pPr>
            <a:r>
              <a:rPr spc="-25" dirty="0"/>
              <a:t>h</a:t>
            </a:r>
            <a:r>
              <a:rPr spc="-90" dirty="0"/>
              <a:t> </a:t>
            </a:r>
            <a:r>
              <a:rPr spc="-75" dirty="0"/>
              <a:t>East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60005"/>
                </a:lnTo>
                <a:lnTo>
                  <a:pt x="10692003" y="7560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5A544F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3D3A2C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50"/>
              </a:lnSpc>
            </a:pPr>
            <a:r>
              <a:rPr spc="-25" dirty="0"/>
              <a:t>h</a:t>
            </a:r>
            <a:r>
              <a:rPr spc="-90" dirty="0"/>
              <a:t> </a:t>
            </a:r>
            <a:r>
              <a:rPr spc="-75" dirty="0"/>
              <a:t>East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60005"/>
                </a:lnTo>
                <a:lnTo>
                  <a:pt x="10692003" y="7560005"/>
                </a:lnTo>
                <a:lnTo>
                  <a:pt x="10692003" y="0"/>
                </a:lnTo>
                <a:close/>
              </a:path>
            </a:pathLst>
          </a:custGeom>
          <a:solidFill>
            <a:srgbClr val="5A544F">
              <a:alpha val="8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96514" y="7218055"/>
            <a:ext cx="1116368" cy="19186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7937" y="-7937"/>
            <a:ext cx="10707878" cy="757588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40988" y="2399195"/>
            <a:ext cx="4216260" cy="421625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74305" y="4844111"/>
            <a:ext cx="2776661" cy="271589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23135" y="5631599"/>
            <a:ext cx="2468868" cy="192840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3377" y="5942596"/>
            <a:ext cx="2439619" cy="16174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1509" y="6629531"/>
            <a:ext cx="195665" cy="10397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098293" y="6122898"/>
            <a:ext cx="43180" cy="42545"/>
          </a:xfrm>
          <a:custGeom>
            <a:avLst/>
            <a:gdLst/>
            <a:ahLst/>
            <a:cxnLst/>
            <a:rect l="l" t="t" r="r" b="b"/>
            <a:pathLst>
              <a:path w="43180" h="42545">
                <a:moveTo>
                  <a:pt x="26352" y="0"/>
                </a:moveTo>
                <a:lnTo>
                  <a:pt x="16802" y="0"/>
                </a:lnTo>
                <a:lnTo>
                  <a:pt x="0" y="42240"/>
                </a:lnTo>
                <a:lnTo>
                  <a:pt x="9372" y="42240"/>
                </a:lnTo>
                <a:lnTo>
                  <a:pt x="13906" y="30581"/>
                </a:lnTo>
                <a:lnTo>
                  <a:pt x="38213" y="30581"/>
                </a:lnTo>
                <a:lnTo>
                  <a:pt x="35588" y="23812"/>
                </a:lnTo>
                <a:lnTo>
                  <a:pt x="16319" y="23812"/>
                </a:lnTo>
                <a:lnTo>
                  <a:pt x="20980" y="10756"/>
                </a:lnTo>
                <a:lnTo>
                  <a:pt x="30524" y="10756"/>
                </a:lnTo>
                <a:lnTo>
                  <a:pt x="26352" y="0"/>
                </a:lnTo>
                <a:close/>
              </a:path>
              <a:path w="43180" h="42545">
                <a:moveTo>
                  <a:pt x="38213" y="30581"/>
                </a:moveTo>
                <a:lnTo>
                  <a:pt x="28168" y="30581"/>
                </a:lnTo>
                <a:lnTo>
                  <a:pt x="32575" y="42240"/>
                </a:lnTo>
                <a:lnTo>
                  <a:pt x="42735" y="42240"/>
                </a:lnTo>
                <a:lnTo>
                  <a:pt x="38213" y="30581"/>
                </a:lnTo>
                <a:close/>
              </a:path>
              <a:path w="43180" h="42545">
                <a:moveTo>
                  <a:pt x="30524" y="10756"/>
                </a:moveTo>
                <a:lnTo>
                  <a:pt x="20980" y="10756"/>
                </a:lnTo>
                <a:lnTo>
                  <a:pt x="25869" y="23812"/>
                </a:lnTo>
                <a:lnTo>
                  <a:pt x="35588" y="23812"/>
                </a:lnTo>
                <a:lnTo>
                  <a:pt x="30524" y="10756"/>
                </a:lnTo>
                <a:close/>
              </a:path>
            </a:pathLst>
          </a:custGeom>
          <a:solidFill>
            <a:srgbClr val="02030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30896" y="6567064"/>
            <a:ext cx="984504" cy="99294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2131441" y="6122847"/>
            <a:ext cx="106045" cy="57785"/>
          </a:xfrm>
          <a:custGeom>
            <a:avLst/>
            <a:gdLst/>
            <a:ahLst/>
            <a:cxnLst/>
            <a:rect l="l" t="t" r="r" b="b"/>
            <a:pathLst>
              <a:path w="106044" h="57785">
                <a:moveTo>
                  <a:pt x="29184" y="1028"/>
                </a:moveTo>
                <a:lnTo>
                  <a:pt x="26708" y="177"/>
                </a:lnTo>
                <a:lnTo>
                  <a:pt x="25857" y="0"/>
                </a:lnTo>
                <a:lnTo>
                  <a:pt x="14198" y="0"/>
                </a:lnTo>
                <a:lnTo>
                  <a:pt x="11176" y="4229"/>
                </a:lnTo>
                <a:lnTo>
                  <a:pt x="11176" y="15646"/>
                </a:lnTo>
                <a:lnTo>
                  <a:pt x="6286" y="15646"/>
                </a:lnTo>
                <a:lnTo>
                  <a:pt x="6286" y="21386"/>
                </a:lnTo>
                <a:lnTo>
                  <a:pt x="11176" y="21386"/>
                </a:lnTo>
                <a:lnTo>
                  <a:pt x="11176" y="47498"/>
                </a:lnTo>
                <a:lnTo>
                  <a:pt x="9486" y="50888"/>
                </a:lnTo>
                <a:lnTo>
                  <a:pt x="3441" y="50888"/>
                </a:lnTo>
                <a:lnTo>
                  <a:pt x="114" y="50279"/>
                </a:lnTo>
                <a:lnTo>
                  <a:pt x="0" y="56438"/>
                </a:lnTo>
                <a:lnTo>
                  <a:pt x="2476" y="57175"/>
                </a:lnTo>
                <a:lnTo>
                  <a:pt x="3441" y="57353"/>
                </a:lnTo>
                <a:lnTo>
                  <a:pt x="14744" y="57353"/>
                </a:lnTo>
                <a:lnTo>
                  <a:pt x="19265" y="52451"/>
                </a:lnTo>
                <a:lnTo>
                  <a:pt x="19265" y="21513"/>
                </a:lnTo>
                <a:lnTo>
                  <a:pt x="25019" y="21513"/>
                </a:lnTo>
                <a:lnTo>
                  <a:pt x="25019" y="15646"/>
                </a:lnTo>
                <a:lnTo>
                  <a:pt x="19265" y="15646"/>
                </a:lnTo>
                <a:lnTo>
                  <a:pt x="19329" y="8280"/>
                </a:lnTo>
                <a:lnTo>
                  <a:pt x="20421" y="6286"/>
                </a:lnTo>
                <a:lnTo>
                  <a:pt x="26098" y="6286"/>
                </a:lnTo>
                <a:lnTo>
                  <a:pt x="26581" y="6400"/>
                </a:lnTo>
                <a:lnTo>
                  <a:pt x="28397" y="7251"/>
                </a:lnTo>
                <a:lnTo>
                  <a:pt x="29184" y="1028"/>
                </a:lnTo>
                <a:close/>
              </a:path>
              <a:path w="106044" h="57785">
                <a:moveTo>
                  <a:pt x="43573" y="15824"/>
                </a:moveTo>
                <a:lnTo>
                  <a:pt x="41643" y="15100"/>
                </a:lnTo>
                <a:lnTo>
                  <a:pt x="37655" y="15100"/>
                </a:lnTo>
                <a:lnTo>
                  <a:pt x="35661" y="16484"/>
                </a:lnTo>
                <a:lnTo>
                  <a:pt x="33312" y="20053"/>
                </a:lnTo>
                <a:lnTo>
                  <a:pt x="33248" y="18122"/>
                </a:lnTo>
                <a:lnTo>
                  <a:pt x="32575" y="15646"/>
                </a:lnTo>
                <a:lnTo>
                  <a:pt x="25146" y="15646"/>
                </a:lnTo>
                <a:lnTo>
                  <a:pt x="26047" y="18846"/>
                </a:lnTo>
                <a:lnTo>
                  <a:pt x="26238" y="20294"/>
                </a:lnTo>
                <a:lnTo>
                  <a:pt x="26238" y="42240"/>
                </a:lnTo>
                <a:lnTo>
                  <a:pt x="34036" y="42240"/>
                </a:lnTo>
                <a:lnTo>
                  <a:pt x="34036" y="25374"/>
                </a:lnTo>
                <a:lnTo>
                  <a:pt x="36512" y="22047"/>
                </a:lnTo>
                <a:lnTo>
                  <a:pt x="41833" y="22047"/>
                </a:lnTo>
                <a:lnTo>
                  <a:pt x="43459" y="22352"/>
                </a:lnTo>
                <a:lnTo>
                  <a:pt x="43573" y="15824"/>
                </a:lnTo>
                <a:close/>
              </a:path>
              <a:path w="106044" h="57785">
                <a:moveTo>
                  <a:pt x="52832" y="15646"/>
                </a:moveTo>
                <a:lnTo>
                  <a:pt x="44665" y="15646"/>
                </a:lnTo>
                <a:lnTo>
                  <a:pt x="44665" y="42240"/>
                </a:lnTo>
                <a:lnTo>
                  <a:pt x="52832" y="42240"/>
                </a:lnTo>
                <a:lnTo>
                  <a:pt x="52832" y="15646"/>
                </a:lnTo>
                <a:close/>
              </a:path>
              <a:path w="106044" h="57785">
                <a:moveTo>
                  <a:pt x="53733" y="5067"/>
                </a:moveTo>
                <a:lnTo>
                  <a:pt x="51498" y="2946"/>
                </a:lnTo>
                <a:lnTo>
                  <a:pt x="46240" y="2946"/>
                </a:lnTo>
                <a:lnTo>
                  <a:pt x="44132" y="5067"/>
                </a:lnTo>
                <a:lnTo>
                  <a:pt x="44310" y="10147"/>
                </a:lnTo>
                <a:lnTo>
                  <a:pt x="46367" y="12141"/>
                </a:lnTo>
                <a:lnTo>
                  <a:pt x="51625" y="12141"/>
                </a:lnTo>
                <a:lnTo>
                  <a:pt x="53733" y="10147"/>
                </a:lnTo>
                <a:lnTo>
                  <a:pt x="53733" y="5067"/>
                </a:lnTo>
                <a:close/>
              </a:path>
              <a:path w="106044" h="57785">
                <a:moveTo>
                  <a:pt x="77978" y="40678"/>
                </a:moveTo>
                <a:lnTo>
                  <a:pt x="77431" y="33782"/>
                </a:lnTo>
                <a:lnTo>
                  <a:pt x="75196" y="35229"/>
                </a:lnTo>
                <a:lnTo>
                  <a:pt x="73266" y="35902"/>
                </a:lnTo>
                <a:lnTo>
                  <a:pt x="66865" y="35902"/>
                </a:lnTo>
                <a:lnTo>
                  <a:pt x="64503" y="33299"/>
                </a:lnTo>
                <a:lnTo>
                  <a:pt x="64503" y="24892"/>
                </a:lnTo>
                <a:lnTo>
                  <a:pt x="66802" y="22237"/>
                </a:lnTo>
                <a:lnTo>
                  <a:pt x="73444" y="22237"/>
                </a:lnTo>
                <a:lnTo>
                  <a:pt x="74053" y="22783"/>
                </a:lnTo>
                <a:lnTo>
                  <a:pt x="76466" y="23926"/>
                </a:lnTo>
                <a:lnTo>
                  <a:pt x="77863" y="16979"/>
                </a:lnTo>
                <a:lnTo>
                  <a:pt x="76225" y="16014"/>
                </a:lnTo>
                <a:lnTo>
                  <a:pt x="73990" y="14986"/>
                </a:lnTo>
                <a:lnTo>
                  <a:pt x="70243" y="14986"/>
                </a:lnTo>
                <a:lnTo>
                  <a:pt x="60871" y="14986"/>
                </a:lnTo>
                <a:lnTo>
                  <a:pt x="56159" y="20967"/>
                </a:lnTo>
                <a:lnTo>
                  <a:pt x="56159" y="37350"/>
                </a:lnTo>
                <a:lnTo>
                  <a:pt x="61658" y="42849"/>
                </a:lnTo>
                <a:lnTo>
                  <a:pt x="72415" y="42849"/>
                </a:lnTo>
                <a:lnTo>
                  <a:pt x="75018" y="42176"/>
                </a:lnTo>
                <a:lnTo>
                  <a:pt x="77978" y="40678"/>
                </a:lnTo>
                <a:close/>
              </a:path>
              <a:path w="106044" h="57785">
                <a:moveTo>
                  <a:pt x="105435" y="42240"/>
                </a:moveTo>
                <a:lnTo>
                  <a:pt x="105079" y="38671"/>
                </a:lnTo>
                <a:lnTo>
                  <a:pt x="105041" y="38252"/>
                </a:lnTo>
                <a:lnTo>
                  <a:pt x="104952" y="35471"/>
                </a:lnTo>
                <a:lnTo>
                  <a:pt x="104952" y="22237"/>
                </a:lnTo>
                <a:lnTo>
                  <a:pt x="104952" y="16370"/>
                </a:lnTo>
                <a:lnTo>
                  <a:pt x="101269" y="15290"/>
                </a:lnTo>
                <a:lnTo>
                  <a:pt x="99085" y="15049"/>
                </a:lnTo>
                <a:lnTo>
                  <a:pt x="97269" y="15049"/>
                </a:lnTo>
                <a:lnTo>
                  <a:pt x="97269" y="22542"/>
                </a:lnTo>
                <a:lnTo>
                  <a:pt x="97269" y="32448"/>
                </a:lnTo>
                <a:lnTo>
                  <a:pt x="94437" y="35471"/>
                </a:lnTo>
                <a:lnTo>
                  <a:pt x="88455" y="35471"/>
                </a:lnTo>
                <a:lnTo>
                  <a:pt x="86944" y="33655"/>
                </a:lnTo>
                <a:lnTo>
                  <a:pt x="86944" y="25196"/>
                </a:lnTo>
                <a:lnTo>
                  <a:pt x="89471" y="22237"/>
                </a:lnTo>
                <a:lnTo>
                  <a:pt x="95885" y="22237"/>
                </a:lnTo>
                <a:lnTo>
                  <a:pt x="97269" y="22542"/>
                </a:lnTo>
                <a:lnTo>
                  <a:pt x="97269" y="15049"/>
                </a:lnTo>
                <a:lnTo>
                  <a:pt x="84886" y="15049"/>
                </a:lnTo>
                <a:lnTo>
                  <a:pt x="78714" y="20599"/>
                </a:lnTo>
                <a:lnTo>
                  <a:pt x="78714" y="38252"/>
                </a:lnTo>
                <a:lnTo>
                  <a:pt x="82588" y="42849"/>
                </a:lnTo>
                <a:lnTo>
                  <a:pt x="92748" y="42849"/>
                </a:lnTo>
                <a:lnTo>
                  <a:pt x="96253" y="41389"/>
                </a:lnTo>
                <a:lnTo>
                  <a:pt x="97155" y="40144"/>
                </a:lnTo>
                <a:lnTo>
                  <a:pt x="98298" y="40144"/>
                </a:lnTo>
                <a:lnTo>
                  <a:pt x="98425" y="41211"/>
                </a:lnTo>
                <a:lnTo>
                  <a:pt x="98488" y="42240"/>
                </a:lnTo>
                <a:lnTo>
                  <a:pt x="105435" y="42240"/>
                </a:lnTo>
                <a:close/>
              </a:path>
            </a:pathLst>
          </a:custGeom>
          <a:solidFill>
            <a:srgbClr val="02030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38440" y="6312546"/>
            <a:ext cx="154546" cy="10363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20365" y="6924090"/>
            <a:ext cx="126923" cy="10355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420055" y="4513960"/>
            <a:ext cx="4281843" cy="30460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030" y="77330"/>
            <a:ext cx="8408670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1" i="0">
                <a:solidFill>
                  <a:srgbClr val="404B5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-25085" y="7113945"/>
            <a:ext cx="351790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3D3A2C"/>
                </a:solidFill>
                <a:latin typeface="Gill Sans MT"/>
                <a:cs typeface="Gill Sans MT"/>
              </a:defRPr>
            </a:lvl1pPr>
          </a:lstStyle>
          <a:p>
            <a:pPr marL="12700">
              <a:lnSpc>
                <a:spcPts val="1250"/>
              </a:lnSpc>
            </a:pPr>
            <a:r>
              <a:rPr spc="-25" dirty="0"/>
              <a:t>h</a:t>
            </a:r>
            <a:r>
              <a:rPr spc="-90" dirty="0"/>
              <a:t> </a:t>
            </a:r>
            <a:r>
              <a:rPr spc="-75" dirty="0"/>
              <a:t>East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46.png"/><Relationship Id="rId39" Type="http://schemas.openxmlformats.org/officeDocument/2006/relationships/image" Target="../media/image59.jpg"/><Relationship Id="rId21" Type="http://schemas.openxmlformats.org/officeDocument/2006/relationships/image" Target="../media/image41.png"/><Relationship Id="rId34" Type="http://schemas.openxmlformats.org/officeDocument/2006/relationships/image" Target="../media/image54.jpg"/><Relationship Id="rId42" Type="http://schemas.openxmlformats.org/officeDocument/2006/relationships/image" Target="../media/image62.jpg"/><Relationship Id="rId47" Type="http://schemas.openxmlformats.org/officeDocument/2006/relationships/image" Target="../media/image66.png"/><Relationship Id="rId7" Type="http://schemas.openxmlformats.org/officeDocument/2006/relationships/image" Target="../media/image6.png"/><Relationship Id="rId2" Type="http://schemas.openxmlformats.org/officeDocument/2006/relationships/image" Target="../media/image29.png"/><Relationship Id="rId16" Type="http://schemas.openxmlformats.org/officeDocument/2006/relationships/image" Target="../media/image15.png"/><Relationship Id="rId29" Type="http://schemas.openxmlformats.org/officeDocument/2006/relationships/image" Target="../media/image49.png"/><Relationship Id="rId11" Type="http://schemas.openxmlformats.org/officeDocument/2006/relationships/image" Target="../media/image36.png"/><Relationship Id="rId24" Type="http://schemas.openxmlformats.org/officeDocument/2006/relationships/image" Target="../media/image44.png"/><Relationship Id="rId32" Type="http://schemas.openxmlformats.org/officeDocument/2006/relationships/image" Target="../media/image52.jpg"/><Relationship Id="rId37" Type="http://schemas.openxmlformats.org/officeDocument/2006/relationships/image" Target="../media/image57.jpg"/><Relationship Id="rId40" Type="http://schemas.openxmlformats.org/officeDocument/2006/relationships/image" Target="../media/image60.jpg"/><Relationship Id="rId45" Type="http://schemas.openxmlformats.org/officeDocument/2006/relationships/image" Target="../media/image65.png"/><Relationship Id="rId5" Type="http://schemas.openxmlformats.org/officeDocument/2006/relationships/image" Target="../media/image31.png"/><Relationship Id="rId15" Type="http://schemas.openxmlformats.org/officeDocument/2006/relationships/image" Target="../media/image14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jpg"/><Relationship Id="rId49" Type="http://schemas.openxmlformats.org/officeDocument/2006/relationships/image" Target="../media/image27.png"/><Relationship Id="rId10" Type="http://schemas.openxmlformats.org/officeDocument/2006/relationships/image" Target="../media/image35.png"/><Relationship Id="rId19" Type="http://schemas.openxmlformats.org/officeDocument/2006/relationships/image" Target="../media/image39.png"/><Relationship Id="rId31" Type="http://schemas.openxmlformats.org/officeDocument/2006/relationships/image" Target="../media/image51.jpg"/><Relationship Id="rId44" Type="http://schemas.openxmlformats.org/officeDocument/2006/relationships/image" Target="../media/image64.jp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jpg"/><Relationship Id="rId43" Type="http://schemas.openxmlformats.org/officeDocument/2006/relationships/image" Target="../media/image63.png"/><Relationship Id="rId48" Type="http://schemas.openxmlformats.org/officeDocument/2006/relationships/image" Target="../media/image67.png"/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12" Type="http://schemas.openxmlformats.org/officeDocument/2006/relationships/image" Target="../media/image11.png"/><Relationship Id="rId17" Type="http://schemas.openxmlformats.org/officeDocument/2006/relationships/image" Target="../media/image38.png"/><Relationship Id="rId25" Type="http://schemas.openxmlformats.org/officeDocument/2006/relationships/image" Target="../media/image45.png"/><Relationship Id="rId33" Type="http://schemas.openxmlformats.org/officeDocument/2006/relationships/image" Target="../media/image53.jpg"/><Relationship Id="rId38" Type="http://schemas.openxmlformats.org/officeDocument/2006/relationships/image" Target="../media/image58.jpg"/><Relationship Id="rId46" Type="http://schemas.openxmlformats.org/officeDocument/2006/relationships/hyperlink" Target="http://www.vascoplanet.com/,CCBY4.0" TargetMode="External"/><Relationship Id="rId20" Type="http://schemas.openxmlformats.org/officeDocument/2006/relationships/image" Target="../media/image40.png"/><Relationship Id="rId41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8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7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23" Type="http://schemas.openxmlformats.org/officeDocument/2006/relationships/image" Target="../media/image72.png"/><Relationship Id="rId10" Type="http://schemas.openxmlformats.org/officeDocument/2006/relationships/image" Target="../media/image9.png"/><Relationship Id="rId19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Рисунок 2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" y="576"/>
            <a:ext cx="10695432" cy="75512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3923" y="5905237"/>
            <a:ext cx="2364206" cy="1654768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230573" y="6923265"/>
            <a:ext cx="235585" cy="44450"/>
          </a:xfrm>
          <a:custGeom>
            <a:avLst/>
            <a:gdLst/>
            <a:ahLst/>
            <a:cxnLst/>
            <a:rect l="l" t="t" r="r" b="b"/>
            <a:pathLst>
              <a:path w="235585" h="44450">
                <a:moveTo>
                  <a:pt x="73748" y="43154"/>
                </a:moveTo>
                <a:lnTo>
                  <a:pt x="69215" y="31483"/>
                </a:lnTo>
                <a:lnTo>
                  <a:pt x="66598" y="24714"/>
                </a:lnTo>
                <a:lnTo>
                  <a:pt x="61531" y="11658"/>
                </a:lnTo>
                <a:lnTo>
                  <a:pt x="57365" y="901"/>
                </a:lnTo>
                <a:lnTo>
                  <a:pt x="56883" y="901"/>
                </a:lnTo>
                <a:lnTo>
                  <a:pt x="56883" y="24714"/>
                </a:lnTo>
                <a:lnTo>
                  <a:pt x="47332" y="24714"/>
                </a:lnTo>
                <a:lnTo>
                  <a:pt x="51993" y="11658"/>
                </a:lnTo>
                <a:lnTo>
                  <a:pt x="56883" y="24714"/>
                </a:lnTo>
                <a:lnTo>
                  <a:pt x="56883" y="901"/>
                </a:lnTo>
                <a:lnTo>
                  <a:pt x="47815" y="901"/>
                </a:lnTo>
                <a:lnTo>
                  <a:pt x="34023" y="35572"/>
                </a:lnTo>
                <a:lnTo>
                  <a:pt x="30873" y="30518"/>
                </a:lnTo>
                <a:lnTo>
                  <a:pt x="27076" y="34505"/>
                </a:lnTo>
                <a:lnTo>
                  <a:pt x="24041" y="36017"/>
                </a:lnTo>
                <a:lnTo>
                  <a:pt x="13233" y="36017"/>
                </a:lnTo>
                <a:lnTo>
                  <a:pt x="9537" y="31064"/>
                </a:lnTo>
                <a:lnTo>
                  <a:pt x="9537" y="13055"/>
                </a:lnTo>
                <a:lnTo>
                  <a:pt x="13474" y="7861"/>
                </a:lnTo>
                <a:lnTo>
                  <a:pt x="24345" y="7861"/>
                </a:lnTo>
                <a:lnTo>
                  <a:pt x="27368" y="9728"/>
                </a:lnTo>
                <a:lnTo>
                  <a:pt x="30327" y="13423"/>
                </a:lnTo>
                <a:lnTo>
                  <a:pt x="34734" y="7010"/>
                </a:lnTo>
                <a:lnTo>
                  <a:pt x="31661" y="2171"/>
                </a:lnTo>
                <a:lnTo>
                  <a:pt x="25920" y="0"/>
                </a:lnTo>
                <a:lnTo>
                  <a:pt x="19392" y="0"/>
                </a:lnTo>
                <a:lnTo>
                  <a:pt x="11277" y="1536"/>
                </a:lnTo>
                <a:lnTo>
                  <a:pt x="5181" y="5943"/>
                </a:lnTo>
                <a:lnTo>
                  <a:pt x="1333" y="12941"/>
                </a:lnTo>
                <a:lnTo>
                  <a:pt x="0" y="22237"/>
                </a:lnTo>
                <a:lnTo>
                  <a:pt x="1282" y="31369"/>
                </a:lnTo>
                <a:lnTo>
                  <a:pt x="5003" y="38214"/>
                </a:lnTo>
                <a:lnTo>
                  <a:pt x="10947" y="42506"/>
                </a:lnTo>
                <a:lnTo>
                  <a:pt x="18910" y="43992"/>
                </a:lnTo>
                <a:lnTo>
                  <a:pt x="25311" y="43992"/>
                </a:lnTo>
                <a:lnTo>
                  <a:pt x="31115" y="41402"/>
                </a:lnTo>
                <a:lnTo>
                  <a:pt x="32346" y="39801"/>
                </a:lnTo>
                <a:lnTo>
                  <a:pt x="31013" y="43154"/>
                </a:lnTo>
                <a:lnTo>
                  <a:pt x="40386" y="43154"/>
                </a:lnTo>
                <a:lnTo>
                  <a:pt x="44919" y="31483"/>
                </a:lnTo>
                <a:lnTo>
                  <a:pt x="59182" y="31483"/>
                </a:lnTo>
                <a:lnTo>
                  <a:pt x="63588" y="43154"/>
                </a:lnTo>
                <a:lnTo>
                  <a:pt x="73748" y="43154"/>
                </a:lnTo>
                <a:close/>
              </a:path>
              <a:path w="235585" h="44450">
                <a:moveTo>
                  <a:pt x="113360" y="901"/>
                </a:moveTo>
                <a:lnTo>
                  <a:pt x="104292" y="901"/>
                </a:lnTo>
                <a:lnTo>
                  <a:pt x="104330" y="27965"/>
                </a:lnTo>
                <a:lnTo>
                  <a:pt x="104470" y="29959"/>
                </a:lnTo>
                <a:lnTo>
                  <a:pt x="103263" y="27965"/>
                </a:lnTo>
                <a:lnTo>
                  <a:pt x="101930" y="26276"/>
                </a:lnTo>
                <a:lnTo>
                  <a:pt x="93167" y="13652"/>
                </a:lnTo>
                <a:lnTo>
                  <a:pt x="84340" y="901"/>
                </a:lnTo>
                <a:lnTo>
                  <a:pt x="74917" y="901"/>
                </a:lnTo>
                <a:lnTo>
                  <a:pt x="74917" y="43078"/>
                </a:lnTo>
                <a:lnTo>
                  <a:pt x="83921" y="43078"/>
                </a:lnTo>
                <a:lnTo>
                  <a:pt x="83845" y="17995"/>
                </a:lnTo>
                <a:lnTo>
                  <a:pt x="83502" y="13652"/>
                </a:lnTo>
                <a:lnTo>
                  <a:pt x="86156" y="17995"/>
                </a:lnTo>
                <a:lnTo>
                  <a:pt x="87795" y="20294"/>
                </a:lnTo>
                <a:lnTo>
                  <a:pt x="103860" y="43078"/>
                </a:lnTo>
                <a:lnTo>
                  <a:pt x="113360" y="43078"/>
                </a:lnTo>
                <a:lnTo>
                  <a:pt x="113360" y="29959"/>
                </a:lnTo>
                <a:lnTo>
                  <a:pt x="113360" y="901"/>
                </a:lnTo>
                <a:close/>
              </a:path>
              <a:path w="235585" h="44450">
                <a:moveTo>
                  <a:pt x="156946" y="43154"/>
                </a:moveTo>
                <a:lnTo>
                  <a:pt x="152412" y="31483"/>
                </a:lnTo>
                <a:lnTo>
                  <a:pt x="149796" y="24714"/>
                </a:lnTo>
                <a:lnTo>
                  <a:pt x="144729" y="11658"/>
                </a:lnTo>
                <a:lnTo>
                  <a:pt x="140563" y="901"/>
                </a:lnTo>
                <a:lnTo>
                  <a:pt x="140081" y="901"/>
                </a:lnTo>
                <a:lnTo>
                  <a:pt x="140081" y="24714"/>
                </a:lnTo>
                <a:lnTo>
                  <a:pt x="130530" y="24714"/>
                </a:lnTo>
                <a:lnTo>
                  <a:pt x="135178" y="11658"/>
                </a:lnTo>
                <a:lnTo>
                  <a:pt x="140081" y="24714"/>
                </a:lnTo>
                <a:lnTo>
                  <a:pt x="140081" y="901"/>
                </a:lnTo>
                <a:lnTo>
                  <a:pt x="131013" y="901"/>
                </a:lnTo>
                <a:lnTo>
                  <a:pt x="114211" y="43154"/>
                </a:lnTo>
                <a:lnTo>
                  <a:pt x="123583" y="43154"/>
                </a:lnTo>
                <a:lnTo>
                  <a:pt x="128117" y="31483"/>
                </a:lnTo>
                <a:lnTo>
                  <a:pt x="142379" y="31483"/>
                </a:lnTo>
                <a:lnTo>
                  <a:pt x="146786" y="43154"/>
                </a:lnTo>
                <a:lnTo>
                  <a:pt x="156946" y="43154"/>
                </a:lnTo>
                <a:close/>
              </a:path>
              <a:path w="235585" h="44450">
                <a:moveTo>
                  <a:pt x="194932" y="21932"/>
                </a:moveTo>
                <a:lnTo>
                  <a:pt x="193433" y="12992"/>
                </a:lnTo>
                <a:lnTo>
                  <a:pt x="193370" y="12598"/>
                </a:lnTo>
                <a:lnTo>
                  <a:pt x="190207" y="8153"/>
                </a:lnTo>
                <a:lnTo>
                  <a:pt x="188658" y="5981"/>
                </a:lnTo>
                <a:lnTo>
                  <a:pt x="184467" y="3898"/>
                </a:lnTo>
                <a:lnTo>
                  <a:pt x="184467" y="12992"/>
                </a:lnTo>
                <a:lnTo>
                  <a:pt x="184467" y="31242"/>
                </a:lnTo>
                <a:lnTo>
                  <a:pt x="179578" y="36017"/>
                </a:lnTo>
                <a:lnTo>
                  <a:pt x="167970" y="36017"/>
                </a:lnTo>
                <a:lnTo>
                  <a:pt x="167970" y="8153"/>
                </a:lnTo>
                <a:lnTo>
                  <a:pt x="179730" y="8153"/>
                </a:lnTo>
                <a:lnTo>
                  <a:pt x="184467" y="12992"/>
                </a:lnTo>
                <a:lnTo>
                  <a:pt x="184467" y="3898"/>
                </a:lnTo>
                <a:lnTo>
                  <a:pt x="180721" y="2032"/>
                </a:lnTo>
                <a:lnTo>
                  <a:pt x="169481" y="723"/>
                </a:lnTo>
                <a:lnTo>
                  <a:pt x="167297" y="723"/>
                </a:lnTo>
                <a:lnTo>
                  <a:pt x="158242" y="1320"/>
                </a:lnTo>
                <a:lnTo>
                  <a:pt x="158242" y="42722"/>
                </a:lnTo>
                <a:lnTo>
                  <a:pt x="162293" y="43141"/>
                </a:lnTo>
                <a:lnTo>
                  <a:pt x="163855" y="43268"/>
                </a:lnTo>
                <a:lnTo>
                  <a:pt x="168033" y="43268"/>
                </a:lnTo>
                <a:lnTo>
                  <a:pt x="180949" y="41795"/>
                </a:lnTo>
                <a:lnTo>
                  <a:pt x="189230" y="37566"/>
                </a:lnTo>
                <a:lnTo>
                  <a:pt x="190233" y="36017"/>
                </a:lnTo>
                <a:lnTo>
                  <a:pt x="193624" y="30848"/>
                </a:lnTo>
                <a:lnTo>
                  <a:pt x="194932" y="21932"/>
                </a:lnTo>
                <a:close/>
              </a:path>
              <a:path w="235585" h="44450">
                <a:moveTo>
                  <a:pt x="235127" y="43154"/>
                </a:moveTo>
                <a:lnTo>
                  <a:pt x="230593" y="31483"/>
                </a:lnTo>
                <a:lnTo>
                  <a:pt x="227977" y="24714"/>
                </a:lnTo>
                <a:lnTo>
                  <a:pt x="222923" y="11658"/>
                </a:lnTo>
                <a:lnTo>
                  <a:pt x="218757" y="901"/>
                </a:lnTo>
                <a:lnTo>
                  <a:pt x="218274" y="901"/>
                </a:lnTo>
                <a:lnTo>
                  <a:pt x="218274" y="24714"/>
                </a:lnTo>
                <a:lnTo>
                  <a:pt x="208724" y="24714"/>
                </a:lnTo>
                <a:lnTo>
                  <a:pt x="213372" y="11658"/>
                </a:lnTo>
                <a:lnTo>
                  <a:pt x="218274" y="24714"/>
                </a:lnTo>
                <a:lnTo>
                  <a:pt x="218274" y="901"/>
                </a:lnTo>
                <a:lnTo>
                  <a:pt x="209207" y="901"/>
                </a:lnTo>
                <a:lnTo>
                  <a:pt x="192405" y="43154"/>
                </a:lnTo>
                <a:lnTo>
                  <a:pt x="201777" y="43154"/>
                </a:lnTo>
                <a:lnTo>
                  <a:pt x="206298" y="31483"/>
                </a:lnTo>
                <a:lnTo>
                  <a:pt x="220573" y="31483"/>
                </a:lnTo>
                <a:lnTo>
                  <a:pt x="224980" y="43154"/>
                </a:lnTo>
                <a:lnTo>
                  <a:pt x="235127" y="43154"/>
                </a:lnTo>
                <a:close/>
              </a:path>
            </a:pathLst>
          </a:custGeom>
          <a:solidFill>
            <a:srgbClr val="02030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7486" y="6201397"/>
            <a:ext cx="1637030" cy="135860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794326"/>
            <a:ext cx="10692003" cy="276567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5510059" y="3194758"/>
            <a:ext cx="4906010" cy="4010660"/>
          </a:xfrm>
          <a:custGeom>
            <a:avLst/>
            <a:gdLst/>
            <a:ahLst/>
            <a:cxnLst/>
            <a:rect l="l" t="t" r="r" b="b"/>
            <a:pathLst>
              <a:path w="4906009" h="4010659">
                <a:moveTo>
                  <a:pt x="4754041" y="0"/>
                </a:moveTo>
                <a:lnTo>
                  <a:pt x="151752" y="0"/>
                </a:lnTo>
                <a:lnTo>
                  <a:pt x="103788" y="7736"/>
                </a:lnTo>
                <a:lnTo>
                  <a:pt x="62130" y="29280"/>
                </a:lnTo>
                <a:lnTo>
                  <a:pt x="29280" y="62130"/>
                </a:lnTo>
                <a:lnTo>
                  <a:pt x="7736" y="103788"/>
                </a:lnTo>
                <a:lnTo>
                  <a:pt x="0" y="151752"/>
                </a:lnTo>
                <a:lnTo>
                  <a:pt x="0" y="3858628"/>
                </a:lnTo>
                <a:lnTo>
                  <a:pt x="7736" y="3906592"/>
                </a:lnTo>
                <a:lnTo>
                  <a:pt x="29280" y="3948249"/>
                </a:lnTo>
                <a:lnTo>
                  <a:pt x="62130" y="3981100"/>
                </a:lnTo>
                <a:lnTo>
                  <a:pt x="103788" y="4002643"/>
                </a:lnTo>
                <a:lnTo>
                  <a:pt x="151752" y="4010380"/>
                </a:lnTo>
                <a:lnTo>
                  <a:pt x="4754041" y="4010380"/>
                </a:lnTo>
                <a:lnTo>
                  <a:pt x="4802006" y="4002643"/>
                </a:lnTo>
                <a:lnTo>
                  <a:pt x="4843663" y="3981100"/>
                </a:lnTo>
                <a:lnTo>
                  <a:pt x="4876513" y="3948249"/>
                </a:lnTo>
                <a:lnTo>
                  <a:pt x="4898057" y="3906592"/>
                </a:lnTo>
                <a:lnTo>
                  <a:pt x="4905794" y="3858628"/>
                </a:lnTo>
                <a:lnTo>
                  <a:pt x="4905794" y="151752"/>
                </a:lnTo>
                <a:lnTo>
                  <a:pt x="4898057" y="103788"/>
                </a:lnTo>
                <a:lnTo>
                  <a:pt x="4876513" y="62130"/>
                </a:lnTo>
                <a:lnTo>
                  <a:pt x="4843663" y="29280"/>
                </a:lnTo>
                <a:lnTo>
                  <a:pt x="4802006" y="7736"/>
                </a:lnTo>
                <a:lnTo>
                  <a:pt x="4754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10059" y="3194758"/>
            <a:ext cx="4906010" cy="4010660"/>
          </a:xfrm>
          <a:custGeom>
            <a:avLst/>
            <a:gdLst/>
            <a:ahLst/>
            <a:cxnLst/>
            <a:rect l="l" t="t" r="r" b="b"/>
            <a:pathLst>
              <a:path w="4906009" h="4010659">
                <a:moveTo>
                  <a:pt x="4754041" y="4010380"/>
                </a:moveTo>
                <a:lnTo>
                  <a:pt x="151752" y="4010380"/>
                </a:lnTo>
                <a:lnTo>
                  <a:pt x="103788" y="4002643"/>
                </a:lnTo>
                <a:lnTo>
                  <a:pt x="62130" y="3981100"/>
                </a:lnTo>
                <a:lnTo>
                  <a:pt x="29280" y="3948249"/>
                </a:lnTo>
                <a:lnTo>
                  <a:pt x="7736" y="3906592"/>
                </a:lnTo>
                <a:lnTo>
                  <a:pt x="0" y="3858628"/>
                </a:lnTo>
                <a:lnTo>
                  <a:pt x="0" y="151752"/>
                </a:lnTo>
                <a:lnTo>
                  <a:pt x="7736" y="103788"/>
                </a:lnTo>
                <a:lnTo>
                  <a:pt x="29280" y="62130"/>
                </a:lnTo>
                <a:lnTo>
                  <a:pt x="62130" y="29280"/>
                </a:lnTo>
                <a:lnTo>
                  <a:pt x="103788" y="7736"/>
                </a:lnTo>
                <a:lnTo>
                  <a:pt x="151752" y="0"/>
                </a:lnTo>
                <a:lnTo>
                  <a:pt x="4754041" y="0"/>
                </a:lnTo>
                <a:lnTo>
                  <a:pt x="4802006" y="7736"/>
                </a:lnTo>
                <a:lnTo>
                  <a:pt x="4843663" y="29280"/>
                </a:lnTo>
                <a:lnTo>
                  <a:pt x="4876513" y="62130"/>
                </a:lnTo>
                <a:lnTo>
                  <a:pt x="4898057" y="103788"/>
                </a:lnTo>
                <a:lnTo>
                  <a:pt x="4905794" y="151752"/>
                </a:lnTo>
                <a:lnTo>
                  <a:pt x="4905794" y="3858628"/>
                </a:lnTo>
                <a:lnTo>
                  <a:pt x="4898057" y="3906592"/>
                </a:lnTo>
                <a:lnTo>
                  <a:pt x="4876513" y="3948249"/>
                </a:lnTo>
                <a:lnTo>
                  <a:pt x="4843663" y="3981100"/>
                </a:lnTo>
                <a:lnTo>
                  <a:pt x="4802006" y="4002643"/>
                </a:lnTo>
                <a:lnTo>
                  <a:pt x="4754041" y="401038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6335" y="4161637"/>
            <a:ext cx="1899285" cy="2791460"/>
          </a:xfrm>
          <a:custGeom>
            <a:avLst/>
            <a:gdLst/>
            <a:ahLst/>
            <a:cxnLst/>
            <a:rect l="l" t="t" r="r" b="b"/>
            <a:pathLst>
              <a:path w="1899284" h="2791459">
                <a:moveTo>
                  <a:pt x="1898865" y="0"/>
                </a:moveTo>
                <a:lnTo>
                  <a:pt x="0" y="0"/>
                </a:lnTo>
                <a:lnTo>
                  <a:pt x="0" y="2791180"/>
                </a:lnTo>
                <a:lnTo>
                  <a:pt x="1898865" y="2791180"/>
                </a:lnTo>
                <a:lnTo>
                  <a:pt x="1898865" y="0"/>
                </a:lnTo>
                <a:close/>
              </a:path>
            </a:pathLst>
          </a:custGeom>
          <a:solidFill>
            <a:srgbClr val="DFF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05414" y="693302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9786" y="0"/>
                </a:moveTo>
                <a:lnTo>
                  <a:pt x="19786" y="19799"/>
                </a:lnTo>
                <a:lnTo>
                  <a:pt x="0" y="19799"/>
                </a:lnTo>
              </a:path>
            </a:pathLst>
          </a:custGeom>
          <a:ln w="660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65909" y="6952816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>
                <a:moveTo>
                  <a:pt x="1799932" y="0"/>
                </a:moveTo>
                <a:lnTo>
                  <a:pt x="0" y="0"/>
                </a:lnTo>
              </a:path>
            </a:pathLst>
          </a:custGeom>
          <a:ln w="6604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26335" y="6933017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9799" y="19799"/>
                </a:moveTo>
                <a:lnTo>
                  <a:pt x="0" y="19799"/>
                </a:lnTo>
                <a:lnTo>
                  <a:pt x="0" y="0"/>
                </a:lnTo>
              </a:path>
            </a:pathLst>
          </a:custGeom>
          <a:ln w="660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6335" y="4201368"/>
            <a:ext cx="0" cy="2692400"/>
          </a:xfrm>
          <a:custGeom>
            <a:avLst/>
            <a:gdLst/>
            <a:ahLst/>
            <a:cxnLst/>
            <a:rect l="l" t="t" r="r" b="b"/>
            <a:pathLst>
              <a:path h="2692400">
                <a:moveTo>
                  <a:pt x="0" y="2691777"/>
                </a:moveTo>
                <a:lnTo>
                  <a:pt x="0" y="0"/>
                </a:lnTo>
              </a:path>
            </a:pathLst>
          </a:custGeom>
          <a:ln w="6604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26335" y="4161637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19799"/>
                </a:moveTo>
                <a:lnTo>
                  <a:pt x="0" y="0"/>
                </a:lnTo>
                <a:lnTo>
                  <a:pt x="19799" y="0"/>
                </a:lnTo>
              </a:path>
            </a:pathLst>
          </a:custGeom>
          <a:ln w="660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85695" y="4161637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>
                <a:moveTo>
                  <a:pt x="0" y="0"/>
                </a:moveTo>
                <a:lnTo>
                  <a:pt x="1799932" y="0"/>
                </a:lnTo>
              </a:path>
            </a:pathLst>
          </a:custGeom>
          <a:ln w="6604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05402" y="4161637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86" y="0"/>
                </a:lnTo>
                <a:lnTo>
                  <a:pt x="19786" y="19799"/>
                </a:lnTo>
              </a:path>
            </a:pathLst>
          </a:custGeom>
          <a:ln w="660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25202" y="4221314"/>
            <a:ext cx="0" cy="2692400"/>
          </a:xfrm>
          <a:custGeom>
            <a:avLst/>
            <a:gdLst/>
            <a:ahLst/>
            <a:cxnLst/>
            <a:rect l="l" t="t" r="r" b="b"/>
            <a:pathLst>
              <a:path h="2692400">
                <a:moveTo>
                  <a:pt x="0" y="0"/>
                </a:moveTo>
                <a:lnTo>
                  <a:pt x="0" y="2691777"/>
                </a:lnTo>
              </a:path>
            </a:pathLst>
          </a:custGeom>
          <a:ln w="6604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66251" y="4181576"/>
            <a:ext cx="1805203" cy="2663652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284937" y="206502"/>
            <a:ext cx="10131120" cy="6998891"/>
            <a:chOff x="284937" y="206502"/>
            <a:chExt cx="10131120" cy="6998891"/>
          </a:xfrm>
        </p:grpSpPr>
        <p:sp>
          <p:nvSpPr>
            <p:cNvPr id="96" name="object 96"/>
            <p:cNvSpPr/>
            <p:nvPr/>
          </p:nvSpPr>
          <p:spPr>
            <a:xfrm>
              <a:off x="284937" y="1258722"/>
              <a:ext cx="4976495" cy="2176145"/>
            </a:xfrm>
            <a:custGeom>
              <a:avLst/>
              <a:gdLst/>
              <a:ahLst/>
              <a:cxnLst/>
              <a:rect l="l" t="t" r="r" b="b"/>
              <a:pathLst>
                <a:path w="4976495" h="2176145">
                  <a:moveTo>
                    <a:pt x="4824196" y="0"/>
                  </a:moveTo>
                  <a:lnTo>
                    <a:pt x="151752" y="0"/>
                  </a:lnTo>
                  <a:lnTo>
                    <a:pt x="103788" y="7736"/>
                  </a:lnTo>
                  <a:lnTo>
                    <a:pt x="62130" y="29280"/>
                  </a:lnTo>
                  <a:lnTo>
                    <a:pt x="29280" y="62130"/>
                  </a:lnTo>
                  <a:lnTo>
                    <a:pt x="7736" y="103788"/>
                  </a:lnTo>
                  <a:lnTo>
                    <a:pt x="0" y="151752"/>
                  </a:lnTo>
                  <a:lnTo>
                    <a:pt x="0" y="2024176"/>
                  </a:lnTo>
                  <a:lnTo>
                    <a:pt x="7736" y="2072141"/>
                  </a:lnTo>
                  <a:lnTo>
                    <a:pt x="29280" y="2113798"/>
                  </a:lnTo>
                  <a:lnTo>
                    <a:pt x="62130" y="2146648"/>
                  </a:lnTo>
                  <a:lnTo>
                    <a:pt x="103788" y="2168192"/>
                  </a:lnTo>
                  <a:lnTo>
                    <a:pt x="151752" y="2175929"/>
                  </a:lnTo>
                  <a:lnTo>
                    <a:pt x="4824196" y="2175929"/>
                  </a:lnTo>
                  <a:lnTo>
                    <a:pt x="4872160" y="2168192"/>
                  </a:lnTo>
                  <a:lnTo>
                    <a:pt x="4913818" y="2146648"/>
                  </a:lnTo>
                  <a:lnTo>
                    <a:pt x="4946668" y="2113798"/>
                  </a:lnTo>
                  <a:lnTo>
                    <a:pt x="4968212" y="2072141"/>
                  </a:lnTo>
                  <a:lnTo>
                    <a:pt x="4975948" y="2024176"/>
                  </a:lnTo>
                  <a:lnTo>
                    <a:pt x="4975948" y="151752"/>
                  </a:lnTo>
                  <a:lnTo>
                    <a:pt x="4968212" y="103788"/>
                  </a:lnTo>
                  <a:lnTo>
                    <a:pt x="4946668" y="62130"/>
                  </a:lnTo>
                  <a:lnTo>
                    <a:pt x="4913818" y="29280"/>
                  </a:lnTo>
                  <a:lnTo>
                    <a:pt x="4872160" y="7736"/>
                  </a:lnTo>
                  <a:lnTo>
                    <a:pt x="4824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4937" y="1258722"/>
              <a:ext cx="4976495" cy="2176145"/>
            </a:xfrm>
            <a:custGeom>
              <a:avLst/>
              <a:gdLst/>
              <a:ahLst/>
              <a:cxnLst/>
              <a:rect l="l" t="t" r="r" b="b"/>
              <a:pathLst>
                <a:path w="4976495" h="2176145">
                  <a:moveTo>
                    <a:pt x="4824196" y="2175929"/>
                  </a:moveTo>
                  <a:lnTo>
                    <a:pt x="151752" y="2175929"/>
                  </a:lnTo>
                  <a:lnTo>
                    <a:pt x="103788" y="2168192"/>
                  </a:lnTo>
                  <a:lnTo>
                    <a:pt x="62130" y="2146648"/>
                  </a:lnTo>
                  <a:lnTo>
                    <a:pt x="29280" y="2113798"/>
                  </a:lnTo>
                  <a:lnTo>
                    <a:pt x="7736" y="2072141"/>
                  </a:lnTo>
                  <a:lnTo>
                    <a:pt x="0" y="2024176"/>
                  </a:lnTo>
                  <a:lnTo>
                    <a:pt x="0" y="151752"/>
                  </a:lnTo>
                  <a:lnTo>
                    <a:pt x="7736" y="103788"/>
                  </a:lnTo>
                  <a:lnTo>
                    <a:pt x="29280" y="62130"/>
                  </a:lnTo>
                  <a:lnTo>
                    <a:pt x="62130" y="29280"/>
                  </a:lnTo>
                  <a:lnTo>
                    <a:pt x="103788" y="7736"/>
                  </a:lnTo>
                  <a:lnTo>
                    <a:pt x="151752" y="0"/>
                  </a:lnTo>
                  <a:lnTo>
                    <a:pt x="4824196" y="0"/>
                  </a:lnTo>
                  <a:lnTo>
                    <a:pt x="4872160" y="7736"/>
                  </a:lnTo>
                  <a:lnTo>
                    <a:pt x="4913818" y="29280"/>
                  </a:lnTo>
                  <a:lnTo>
                    <a:pt x="4946668" y="62130"/>
                  </a:lnTo>
                  <a:lnTo>
                    <a:pt x="4968212" y="103788"/>
                  </a:lnTo>
                  <a:lnTo>
                    <a:pt x="4975948" y="151752"/>
                  </a:lnTo>
                  <a:lnTo>
                    <a:pt x="4975948" y="2024176"/>
                  </a:lnTo>
                  <a:lnTo>
                    <a:pt x="4968212" y="2072141"/>
                  </a:lnTo>
                  <a:lnTo>
                    <a:pt x="4946668" y="2113798"/>
                  </a:lnTo>
                  <a:lnTo>
                    <a:pt x="4913818" y="2146648"/>
                  </a:lnTo>
                  <a:lnTo>
                    <a:pt x="4872160" y="2168192"/>
                  </a:lnTo>
                  <a:lnTo>
                    <a:pt x="4824196" y="2175929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84937" y="3795443"/>
              <a:ext cx="2369185" cy="3409950"/>
            </a:xfrm>
            <a:custGeom>
              <a:avLst/>
              <a:gdLst/>
              <a:ahLst/>
              <a:cxnLst/>
              <a:rect l="l" t="t" r="r" b="b"/>
              <a:pathLst>
                <a:path w="2369185" h="3409950">
                  <a:moveTo>
                    <a:pt x="2217280" y="0"/>
                  </a:moveTo>
                  <a:lnTo>
                    <a:pt x="151752" y="0"/>
                  </a:lnTo>
                  <a:lnTo>
                    <a:pt x="103788" y="7736"/>
                  </a:lnTo>
                  <a:lnTo>
                    <a:pt x="62130" y="29281"/>
                  </a:lnTo>
                  <a:lnTo>
                    <a:pt x="29280" y="62133"/>
                  </a:lnTo>
                  <a:lnTo>
                    <a:pt x="7736" y="103794"/>
                  </a:lnTo>
                  <a:lnTo>
                    <a:pt x="0" y="151765"/>
                  </a:lnTo>
                  <a:lnTo>
                    <a:pt x="0" y="3257943"/>
                  </a:lnTo>
                  <a:lnTo>
                    <a:pt x="7736" y="3305907"/>
                  </a:lnTo>
                  <a:lnTo>
                    <a:pt x="29280" y="3347565"/>
                  </a:lnTo>
                  <a:lnTo>
                    <a:pt x="62130" y="3380415"/>
                  </a:lnTo>
                  <a:lnTo>
                    <a:pt x="103788" y="3401959"/>
                  </a:lnTo>
                  <a:lnTo>
                    <a:pt x="151752" y="3409696"/>
                  </a:lnTo>
                  <a:lnTo>
                    <a:pt x="2217280" y="3409696"/>
                  </a:lnTo>
                  <a:lnTo>
                    <a:pt x="2265244" y="3401959"/>
                  </a:lnTo>
                  <a:lnTo>
                    <a:pt x="2306901" y="3380415"/>
                  </a:lnTo>
                  <a:lnTo>
                    <a:pt x="2339752" y="3347565"/>
                  </a:lnTo>
                  <a:lnTo>
                    <a:pt x="2361295" y="3305907"/>
                  </a:lnTo>
                  <a:lnTo>
                    <a:pt x="2369032" y="3257943"/>
                  </a:lnTo>
                  <a:lnTo>
                    <a:pt x="2369032" y="151765"/>
                  </a:lnTo>
                  <a:lnTo>
                    <a:pt x="2361295" y="103794"/>
                  </a:lnTo>
                  <a:lnTo>
                    <a:pt x="2339752" y="62133"/>
                  </a:lnTo>
                  <a:lnTo>
                    <a:pt x="2306901" y="29281"/>
                  </a:lnTo>
                  <a:lnTo>
                    <a:pt x="2265244" y="7736"/>
                  </a:lnTo>
                  <a:lnTo>
                    <a:pt x="2217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84937" y="3795443"/>
              <a:ext cx="2369185" cy="3409950"/>
            </a:xfrm>
            <a:custGeom>
              <a:avLst/>
              <a:gdLst/>
              <a:ahLst/>
              <a:cxnLst/>
              <a:rect l="l" t="t" r="r" b="b"/>
              <a:pathLst>
                <a:path w="2369185" h="3409950">
                  <a:moveTo>
                    <a:pt x="2217280" y="3409696"/>
                  </a:moveTo>
                  <a:lnTo>
                    <a:pt x="151752" y="3409696"/>
                  </a:lnTo>
                  <a:lnTo>
                    <a:pt x="103788" y="3401959"/>
                  </a:lnTo>
                  <a:lnTo>
                    <a:pt x="62130" y="3380415"/>
                  </a:lnTo>
                  <a:lnTo>
                    <a:pt x="29280" y="3347565"/>
                  </a:lnTo>
                  <a:lnTo>
                    <a:pt x="7736" y="3305907"/>
                  </a:lnTo>
                  <a:lnTo>
                    <a:pt x="0" y="3257943"/>
                  </a:lnTo>
                  <a:lnTo>
                    <a:pt x="0" y="151765"/>
                  </a:lnTo>
                  <a:lnTo>
                    <a:pt x="7736" y="103794"/>
                  </a:lnTo>
                  <a:lnTo>
                    <a:pt x="29280" y="62133"/>
                  </a:lnTo>
                  <a:lnTo>
                    <a:pt x="62130" y="29281"/>
                  </a:lnTo>
                  <a:lnTo>
                    <a:pt x="103788" y="7736"/>
                  </a:lnTo>
                  <a:lnTo>
                    <a:pt x="151752" y="0"/>
                  </a:lnTo>
                  <a:lnTo>
                    <a:pt x="2217280" y="0"/>
                  </a:lnTo>
                  <a:lnTo>
                    <a:pt x="2265244" y="7736"/>
                  </a:lnTo>
                  <a:lnTo>
                    <a:pt x="2306901" y="29281"/>
                  </a:lnTo>
                  <a:lnTo>
                    <a:pt x="2339752" y="62133"/>
                  </a:lnTo>
                  <a:lnTo>
                    <a:pt x="2361295" y="103794"/>
                  </a:lnTo>
                  <a:lnTo>
                    <a:pt x="2369032" y="151765"/>
                  </a:lnTo>
                  <a:lnTo>
                    <a:pt x="2369032" y="3257943"/>
                  </a:lnTo>
                  <a:lnTo>
                    <a:pt x="2361295" y="3305907"/>
                  </a:lnTo>
                  <a:lnTo>
                    <a:pt x="2339752" y="3347565"/>
                  </a:lnTo>
                  <a:lnTo>
                    <a:pt x="2306901" y="3380415"/>
                  </a:lnTo>
                  <a:lnTo>
                    <a:pt x="2265244" y="3401959"/>
                  </a:lnTo>
                  <a:lnTo>
                    <a:pt x="2217280" y="3409696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784602" y="553631"/>
              <a:ext cx="1631314" cy="296545"/>
            </a:xfrm>
            <a:custGeom>
              <a:avLst/>
              <a:gdLst/>
              <a:ahLst/>
              <a:cxnLst/>
              <a:rect l="l" t="t" r="r" b="b"/>
              <a:pathLst>
                <a:path w="1631315" h="296544">
                  <a:moveTo>
                    <a:pt x="1567954" y="0"/>
                  </a:moveTo>
                  <a:lnTo>
                    <a:pt x="63296" y="0"/>
                  </a:lnTo>
                  <a:lnTo>
                    <a:pt x="38720" y="4992"/>
                  </a:lnTo>
                  <a:lnTo>
                    <a:pt x="18594" y="18588"/>
                  </a:lnTo>
                  <a:lnTo>
                    <a:pt x="4994" y="38710"/>
                  </a:lnTo>
                  <a:lnTo>
                    <a:pt x="0" y="63284"/>
                  </a:lnTo>
                  <a:lnTo>
                    <a:pt x="0" y="232663"/>
                  </a:lnTo>
                  <a:lnTo>
                    <a:pt x="4994" y="257239"/>
                  </a:lnTo>
                  <a:lnTo>
                    <a:pt x="18594" y="277366"/>
                  </a:lnTo>
                  <a:lnTo>
                    <a:pt x="38720" y="290965"/>
                  </a:lnTo>
                  <a:lnTo>
                    <a:pt x="63296" y="295960"/>
                  </a:lnTo>
                  <a:lnTo>
                    <a:pt x="1567954" y="295960"/>
                  </a:lnTo>
                  <a:lnTo>
                    <a:pt x="1592530" y="290965"/>
                  </a:lnTo>
                  <a:lnTo>
                    <a:pt x="1612657" y="277366"/>
                  </a:lnTo>
                  <a:lnTo>
                    <a:pt x="1626256" y="257239"/>
                  </a:lnTo>
                  <a:lnTo>
                    <a:pt x="1631251" y="232663"/>
                  </a:lnTo>
                  <a:lnTo>
                    <a:pt x="1631251" y="63284"/>
                  </a:lnTo>
                  <a:lnTo>
                    <a:pt x="1626256" y="38710"/>
                  </a:lnTo>
                  <a:lnTo>
                    <a:pt x="1612657" y="18588"/>
                  </a:lnTo>
                  <a:lnTo>
                    <a:pt x="1592530" y="4992"/>
                  </a:lnTo>
                  <a:lnTo>
                    <a:pt x="1567954" y="0"/>
                  </a:lnTo>
                  <a:close/>
                </a:path>
              </a:pathLst>
            </a:custGeom>
            <a:solidFill>
              <a:srgbClr val="B7A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784602" y="553631"/>
              <a:ext cx="1631314" cy="296545"/>
            </a:xfrm>
            <a:custGeom>
              <a:avLst/>
              <a:gdLst/>
              <a:ahLst/>
              <a:cxnLst/>
              <a:rect l="l" t="t" r="r" b="b"/>
              <a:pathLst>
                <a:path w="1631315" h="296544">
                  <a:moveTo>
                    <a:pt x="1567954" y="295960"/>
                  </a:moveTo>
                  <a:lnTo>
                    <a:pt x="63296" y="295960"/>
                  </a:lnTo>
                  <a:lnTo>
                    <a:pt x="38720" y="290965"/>
                  </a:lnTo>
                  <a:lnTo>
                    <a:pt x="18594" y="277366"/>
                  </a:lnTo>
                  <a:lnTo>
                    <a:pt x="4994" y="257239"/>
                  </a:lnTo>
                  <a:lnTo>
                    <a:pt x="0" y="232663"/>
                  </a:lnTo>
                  <a:lnTo>
                    <a:pt x="0" y="63284"/>
                  </a:lnTo>
                  <a:lnTo>
                    <a:pt x="4994" y="38710"/>
                  </a:lnTo>
                  <a:lnTo>
                    <a:pt x="18594" y="18588"/>
                  </a:lnTo>
                  <a:lnTo>
                    <a:pt x="38720" y="4992"/>
                  </a:lnTo>
                  <a:lnTo>
                    <a:pt x="63296" y="0"/>
                  </a:lnTo>
                  <a:lnTo>
                    <a:pt x="1567954" y="0"/>
                  </a:lnTo>
                  <a:lnTo>
                    <a:pt x="1592530" y="4992"/>
                  </a:lnTo>
                  <a:lnTo>
                    <a:pt x="1612657" y="18588"/>
                  </a:lnTo>
                  <a:lnTo>
                    <a:pt x="1626256" y="38710"/>
                  </a:lnTo>
                  <a:lnTo>
                    <a:pt x="1631251" y="63284"/>
                  </a:lnTo>
                  <a:lnTo>
                    <a:pt x="1631251" y="232663"/>
                  </a:lnTo>
                  <a:lnTo>
                    <a:pt x="1626256" y="257239"/>
                  </a:lnTo>
                  <a:lnTo>
                    <a:pt x="1612657" y="277366"/>
                  </a:lnTo>
                  <a:lnTo>
                    <a:pt x="1592530" y="290965"/>
                  </a:lnTo>
                  <a:lnTo>
                    <a:pt x="1567954" y="29596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09854" y="1081290"/>
              <a:ext cx="1075055" cy="296545"/>
            </a:xfrm>
            <a:custGeom>
              <a:avLst/>
              <a:gdLst/>
              <a:ahLst/>
              <a:cxnLst/>
              <a:rect l="l" t="t" r="r" b="b"/>
              <a:pathLst>
                <a:path w="1075055" h="296544">
                  <a:moveTo>
                    <a:pt x="1011199" y="0"/>
                  </a:moveTo>
                  <a:lnTo>
                    <a:pt x="63284" y="0"/>
                  </a:lnTo>
                  <a:lnTo>
                    <a:pt x="38710" y="4992"/>
                  </a:lnTo>
                  <a:lnTo>
                    <a:pt x="18588" y="18588"/>
                  </a:lnTo>
                  <a:lnTo>
                    <a:pt x="4992" y="38710"/>
                  </a:lnTo>
                  <a:lnTo>
                    <a:pt x="0" y="63284"/>
                  </a:lnTo>
                  <a:lnTo>
                    <a:pt x="0" y="232663"/>
                  </a:lnTo>
                  <a:lnTo>
                    <a:pt x="4992" y="257239"/>
                  </a:lnTo>
                  <a:lnTo>
                    <a:pt x="18588" y="277366"/>
                  </a:lnTo>
                  <a:lnTo>
                    <a:pt x="38710" y="290965"/>
                  </a:lnTo>
                  <a:lnTo>
                    <a:pt x="63284" y="295960"/>
                  </a:lnTo>
                  <a:lnTo>
                    <a:pt x="1011199" y="295960"/>
                  </a:lnTo>
                  <a:lnTo>
                    <a:pt x="1035775" y="290965"/>
                  </a:lnTo>
                  <a:lnTo>
                    <a:pt x="1055901" y="277366"/>
                  </a:lnTo>
                  <a:lnTo>
                    <a:pt x="1069501" y="257239"/>
                  </a:lnTo>
                  <a:lnTo>
                    <a:pt x="1074496" y="232663"/>
                  </a:lnTo>
                  <a:lnTo>
                    <a:pt x="1074496" y="63284"/>
                  </a:lnTo>
                  <a:lnTo>
                    <a:pt x="1069501" y="38710"/>
                  </a:lnTo>
                  <a:lnTo>
                    <a:pt x="1055901" y="18588"/>
                  </a:lnTo>
                  <a:lnTo>
                    <a:pt x="1035775" y="4992"/>
                  </a:lnTo>
                  <a:lnTo>
                    <a:pt x="1011199" y="0"/>
                  </a:lnTo>
                  <a:close/>
                </a:path>
              </a:pathLst>
            </a:custGeom>
            <a:solidFill>
              <a:srgbClr val="B7A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09854" y="1081290"/>
              <a:ext cx="1075055" cy="296545"/>
            </a:xfrm>
            <a:custGeom>
              <a:avLst/>
              <a:gdLst/>
              <a:ahLst/>
              <a:cxnLst/>
              <a:rect l="l" t="t" r="r" b="b"/>
              <a:pathLst>
                <a:path w="1075055" h="296544">
                  <a:moveTo>
                    <a:pt x="1011199" y="295960"/>
                  </a:moveTo>
                  <a:lnTo>
                    <a:pt x="63284" y="295960"/>
                  </a:lnTo>
                  <a:lnTo>
                    <a:pt x="38710" y="290965"/>
                  </a:lnTo>
                  <a:lnTo>
                    <a:pt x="18588" y="277366"/>
                  </a:lnTo>
                  <a:lnTo>
                    <a:pt x="4992" y="257239"/>
                  </a:lnTo>
                  <a:lnTo>
                    <a:pt x="0" y="232663"/>
                  </a:lnTo>
                  <a:lnTo>
                    <a:pt x="0" y="63284"/>
                  </a:lnTo>
                  <a:lnTo>
                    <a:pt x="4992" y="38710"/>
                  </a:lnTo>
                  <a:lnTo>
                    <a:pt x="18588" y="18588"/>
                  </a:lnTo>
                  <a:lnTo>
                    <a:pt x="38710" y="4992"/>
                  </a:lnTo>
                  <a:lnTo>
                    <a:pt x="63284" y="0"/>
                  </a:lnTo>
                  <a:lnTo>
                    <a:pt x="1011199" y="0"/>
                  </a:lnTo>
                  <a:lnTo>
                    <a:pt x="1035775" y="4992"/>
                  </a:lnTo>
                  <a:lnTo>
                    <a:pt x="1055901" y="18588"/>
                  </a:lnTo>
                  <a:lnTo>
                    <a:pt x="1069501" y="38710"/>
                  </a:lnTo>
                  <a:lnTo>
                    <a:pt x="1074496" y="63284"/>
                  </a:lnTo>
                  <a:lnTo>
                    <a:pt x="1074496" y="232663"/>
                  </a:lnTo>
                  <a:lnTo>
                    <a:pt x="1069501" y="257239"/>
                  </a:lnTo>
                  <a:lnTo>
                    <a:pt x="1055901" y="277366"/>
                  </a:lnTo>
                  <a:lnTo>
                    <a:pt x="1035775" y="290965"/>
                  </a:lnTo>
                  <a:lnTo>
                    <a:pt x="1011199" y="29596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802647" y="206502"/>
              <a:ext cx="613410" cy="296545"/>
            </a:xfrm>
            <a:custGeom>
              <a:avLst/>
              <a:gdLst/>
              <a:ahLst/>
              <a:cxnLst/>
              <a:rect l="l" t="t" r="r" b="b"/>
              <a:pathLst>
                <a:path w="613409" h="296545">
                  <a:moveTo>
                    <a:pt x="549909" y="0"/>
                  </a:moveTo>
                  <a:lnTo>
                    <a:pt x="63296" y="0"/>
                  </a:lnTo>
                  <a:lnTo>
                    <a:pt x="38720" y="4992"/>
                  </a:lnTo>
                  <a:lnTo>
                    <a:pt x="18594" y="18588"/>
                  </a:lnTo>
                  <a:lnTo>
                    <a:pt x="4994" y="38710"/>
                  </a:lnTo>
                  <a:lnTo>
                    <a:pt x="0" y="63284"/>
                  </a:lnTo>
                  <a:lnTo>
                    <a:pt x="0" y="232663"/>
                  </a:lnTo>
                  <a:lnTo>
                    <a:pt x="4994" y="257239"/>
                  </a:lnTo>
                  <a:lnTo>
                    <a:pt x="18594" y="277366"/>
                  </a:lnTo>
                  <a:lnTo>
                    <a:pt x="38720" y="290965"/>
                  </a:lnTo>
                  <a:lnTo>
                    <a:pt x="63296" y="295960"/>
                  </a:lnTo>
                  <a:lnTo>
                    <a:pt x="549909" y="295960"/>
                  </a:lnTo>
                  <a:lnTo>
                    <a:pt x="574485" y="290965"/>
                  </a:lnTo>
                  <a:lnTo>
                    <a:pt x="594612" y="277366"/>
                  </a:lnTo>
                  <a:lnTo>
                    <a:pt x="608211" y="257239"/>
                  </a:lnTo>
                  <a:lnTo>
                    <a:pt x="613206" y="232663"/>
                  </a:lnTo>
                  <a:lnTo>
                    <a:pt x="613206" y="63284"/>
                  </a:lnTo>
                  <a:lnTo>
                    <a:pt x="608211" y="38710"/>
                  </a:lnTo>
                  <a:lnTo>
                    <a:pt x="594612" y="18588"/>
                  </a:lnTo>
                  <a:lnTo>
                    <a:pt x="574485" y="4992"/>
                  </a:lnTo>
                  <a:lnTo>
                    <a:pt x="549909" y="0"/>
                  </a:lnTo>
                  <a:close/>
                </a:path>
              </a:pathLst>
            </a:custGeom>
            <a:solidFill>
              <a:srgbClr val="B7A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802647" y="206502"/>
              <a:ext cx="613410" cy="296545"/>
            </a:xfrm>
            <a:custGeom>
              <a:avLst/>
              <a:gdLst/>
              <a:ahLst/>
              <a:cxnLst/>
              <a:rect l="l" t="t" r="r" b="b"/>
              <a:pathLst>
                <a:path w="613409" h="296545">
                  <a:moveTo>
                    <a:pt x="549909" y="295960"/>
                  </a:moveTo>
                  <a:lnTo>
                    <a:pt x="63296" y="295960"/>
                  </a:lnTo>
                  <a:lnTo>
                    <a:pt x="38720" y="290965"/>
                  </a:lnTo>
                  <a:lnTo>
                    <a:pt x="18594" y="277366"/>
                  </a:lnTo>
                  <a:lnTo>
                    <a:pt x="4994" y="257239"/>
                  </a:lnTo>
                  <a:lnTo>
                    <a:pt x="0" y="232663"/>
                  </a:lnTo>
                  <a:lnTo>
                    <a:pt x="0" y="63284"/>
                  </a:lnTo>
                  <a:lnTo>
                    <a:pt x="4994" y="38710"/>
                  </a:lnTo>
                  <a:lnTo>
                    <a:pt x="18594" y="18588"/>
                  </a:lnTo>
                  <a:lnTo>
                    <a:pt x="38720" y="4992"/>
                  </a:lnTo>
                  <a:lnTo>
                    <a:pt x="63296" y="0"/>
                  </a:lnTo>
                  <a:lnTo>
                    <a:pt x="549909" y="0"/>
                  </a:lnTo>
                  <a:lnTo>
                    <a:pt x="574485" y="4992"/>
                  </a:lnTo>
                  <a:lnTo>
                    <a:pt x="594612" y="18588"/>
                  </a:lnTo>
                  <a:lnTo>
                    <a:pt x="608211" y="38710"/>
                  </a:lnTo>
                  <a:lnTo>
                    <a:pt x="613206" y="63284"/>
                  </a:lnTo>
                  <a:lnTo>
                    <a:pt x="613206" y="232663"/>
                  </a:lnTo>
                  <a:lnTo>
                    <a:pt x="608211" y="257239"/>
                  </a:lnTo>
                  <a:lnTo>
                    <a:pt x="594612" y="277366"/>
                  </a:lnTo>
                  <a:lnTo>
                    <a:pt x="574485" y="290965"/>
                  </a:lnTo>
                  <a:lnTo>
                    <a:pt x="549909" y="29596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8869311" y="579306"/>
            <a:ext cx="14859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0" dirty="0">
                <a:solidFill>
                  <a:srgbClr val="3E3A2C"/>
                </a:solidFill>
                <a:latin typeface="Grammarsaurus" pitchFamily="2" charset="0"/>
                <a:cs typeface="Gill Sans MT"/>
              </a:rPr>
              <a:t>Knowledge Organiser</a:t>
            </a:r>
            <a:endParaRPr sz="1300" spc="-100" dirty="0">
              <a:latin typeface="Grammarsaurus" pitchFamily="2" charset="0"/>
              <a:cs typeface="Gill Sans MT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5503710" y="1074940"/>
            <a:ext cx="4918710" cy="1751330"/>
            <a:chOff x="5503710" y="1074940"/>
            <a:chExt cx="4918710" cy="1751330"/>
          </a:xfrm>
        </p:grpSpPr>
        <p:sp>
          <p:nvSpPr>
            <p:cNvPr id="108" name="object 108"/>
            <p:cNvSpPr/>
            <p:nvPr/>
          </p:nvSpPr>
          <p:spPr>
            <a:xfrm>
              <a:off x="5510060" y="1258709"/>
              <a:ext cx="4906010" cy="1560830"/>
            </a:xfrm>
            <a:custGeom>
              <a:avLst/>
              <a:gdLst/>
              <a:ahLst/>
              <a:cxnLst/>
              <a:rect l="l" t="t" r="r" b="b"/>
              <a:pathLst>
                <a:path w="4906009" h="1560830">
                  <a:moveTo>
                    <a:pt x="4754041" y="0"/>
                  </a:moveTo>
                  <a:lnTo>
                    <a:pt x="151752" y="0"/>
                  </a:lnTo>
                  <a:lnTo>
                    <a:pt x="103788" y="7736"/>
                  </a:lnTo>
                  <a:lnTo>
                    <a:pt x="62130" y="29280"/>
                  </a:lnTo>
                  <a:lnTo>
                    <a:pt x="29280" y="62130"/>
                  </a:lnTo>
                  <a:lnTo>
                    <a:pt x="7736" y="103788"/>
                  </a:lnTo>
                  <a:lnTo>
                    <a:pt x="0" y="151752"/>
                  </a:lnTo>
                  <a:lnTo>
                    <a:pt x="0" y="1408938"/>
                  </a:lnTo>
                  <a:lnTo>
                    <a:pt x="7736" y="1456902"/>
                  </a:lnTo>
                  <a:lnTo>
                    <a:pt x="29280" y="1498559"/>
                  </a:lnTo>
                  <a:lnTo>
                    <a:pt x="62130" y="1531409"/>
                  </a:lnTo>
                  <a:lnTo>
                    <a:pt x="103788" y="1552953"/>
                  </a:lnTo>
                  <a:lnTo>
                    <a:pt x="151752" y="1560690"/>
                  </a:lnTo>
                  <a:lnTo>
                    <a:pt x="4754041" y="1560690"/>
                  </a:lnTo>
                  <a:lnTo>
                    <a:pt x="4802006" y="1552953"/>
                  </a:lnTo>
                  <a:lnTo>
                    <a:pt x="4843663" y="1531409"/>
                  </a:lnTo>
                  <a:lnTo>
                    <a:pt x="4876513" y="1498559"/>
                  </a:lnTo>
                  <a:lnTo>
                    <a:pt x="4898057" y="1456902"/>
                  </a:lnTo>
                  <a:lnTo>
                    <a:pt x="4905794" y="1408938"/>
                  </a:lnTo>
                  <a:lnTo>
                    <a:pt x="4905794" y="151752"/>
                  </a:lnTo>
                  <a:lnTo>
                    <a:pt x="4898057" y="103788"/>
                  </a:lnTo>
                  <a:lnTo>
                    <a:pt x="4876513" y="62130"/>
                  </a:lnTo>
                  <a:lnTo>
                    <a:pt x="4843663" y="29280"/>
                  </a:lnTo>
                  <a:lnTo>
                    <a:pt x="4802006" y="7736"/>
                  </a:lnTo>
                  <a:lnTo>
                    <a:pt x="4754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510060" y="1258709"/>
              <a:ext cx="4906010" cy="1560830"/>
            </a:xfrm>
            <a:custGeom>
              <a:avLst/>
              <a:gdLst/>
              <a:ahLst/>
              <a:cxnLst/>
              <a:rect l="l" t="t" r="r" b="b"/>
              <a:pathLst>
                <a:path w="4906009" h="1560830">
                  <a:moveTo>
                    <a:pt x="4754041" y="1560690"/>
                  </a:moveTo>
                  <a:lnTo>
                    <a:pt x="151752" y="1560690"/>
                  </a:lnTo>
                  <a:lnTo>
                    <a:pt x="103788" y="1552953"/>
                  </a:lnTo>
                  <a:lnTo>
                    <a:pt x="62130" y="1531409"/>
                  </a:lnTo>
                  <a:lnTo>
                    <a:pt x="29280" y="1498559"/>
                  </a:lnTo>
                  <a:lnTo>
                    <a:pt x="7736" y="1456902"/>
                  </a:lnTo>
                  <a:lnTo>
                    <a:pt x="0" y="1408938"/>
                  </a:lnTo>
                  <a:lnTo>
                    <a:pt x="0" y="151752"/>
                  </a:lnTo>
                  <a:lnTo>
                    <a:pt x="7736" y="103788"/>
                  </a:lnTo>
                  <a:lnTo>
                    <a:pt x="29280" y="62130"/>
                  </a:lnTo>
                  <a:lnTo>
                    <a:pt x="62130" y="29280"/>
                  </a:lnTo>
                  <a:lnTo>
                    <a:pt x="103788" y="7736"/>
                  </a:lnTo>
                  <a:lnTo>
                    <a:pt x="151752" y="0"/>
                  </a:lnTo>
                  <a:lnTo>
                    <a:pt x="4754041" y="0"/>
                  </a:lnTo>
                  <a:lnTo>
                    <a:pt x="4802006" y="7736"/>
                  </a:lnTo>
                  <a:lnTo>
                    <a:pt x="4843663" y="29280"/>
                  </a:lnTo>
                  <a:lnTo>
                    <a:pt x="4876513" y="62130"/>
                  </a:lnTo>
                  <a:lnTo>
                    <a:pt x="4898057" y="103788"/>
                  </a:lnTo>
                  <a:lnTo>
                    <a:pt x="4905794" y="151752"/>
                  </a:lnTo>
                  <a:lnTo>
                    <a:pt x="4905794" y="1408938"/>
                  </a:lnTo>
                  <a:lnTo>
                    <a:pt x="4898057" y="1456902"/>
                  </a:lnTo>
                  <a:lnTo>
                    <a:pt x="4876513" y="1498559"/>
                  </a:lnTo>
                  <a:lnTo>
                    <a:pt x="4843663" y="1531409"/>
                  </a:lnTo>
                  <a:lnTo>
                    <a:pt x="4802006" y="1552953"/>
                  </a:lnTo>
                  <a:lnTo>
                    <a:pt x="4754041" y="156069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769698" y="1081290"/>
              <a:ext cx="2157095" cy="296545"/>
            </a:xfrm>
            <a:custGeom>
              <a:avLst/>
              <a:gdLst/>
              <a:ahLst/>
              <a:cxnLst/>
              <a:rect l="l" t="t" r="r" b="b"/>
              <a:pathLst>
                <a:path w="2157095" h="296544">
                  <a:moveTo>
                    <a:pt x="2093683" y="0"/>
                  </a:moveTo>
                  <a:lnTo>
                    <a:pt x="63296" y="0"/>
                  </a:lnTo>
                  <a:lnTo>
                    <a:pt x="38720" y="4992"/>
                  </a:lnTo>
                  <a:lnTo>
                    <a:pt x="18594" y="18588"/>
                  </a:lnTo>
                  <a:lnTo>
                    <a:pt x="4994" y="38710"/>
                  </a:lnTo>
                  <a:lnTo>
                    <a:pt x="0" y="63284"/>
                  </a:lnTo>
                  <a:lnTo>
                    <a:pt x="0" y="232663"/>
                  </a:lnTo>
                  <a:lnTo>
                    <a:pt x="4994" y="257239"/>
                  </a:lnTo>
                  <a:lnTo>
                    <a:pt x="18594" y="277366"/>
                  </a:lnTo>
                  <a:lnTo>
                    <a:pt x="38720" y="290965"/>
                  </a:lnTo>
                  <a:lnTo>
                    <a:pt x="63296" y="295960"/>
                  </a:lnTo>
                  <a:lnTo>
                    <a:pt x="2093683" y="295960"/>
                  </a:lnTo>
                  <a:lnTo>
                    <a:pt x="2118259" y="290965"/>
                  </a:lnTo>
                  <a:lnTo>
                    <a:pt x="2138386" y="277366"/>
                  </a:lnTo>
                  <a:lnTo>
                    <a:pt x="2151985" y="257239"/>
                  </a:lnTo>
                  <a:lnTo>
                    <a:pt x="2156980" y="232663"/>
                  </a:lnTo>
                  <a:lnTo>
                    <a:pt x="2156980" y="63284"/>
                  </a:lnTo>
                  <a:lnTo>
                    <a:pt x="2151985" y="38710"/>
                  </a:lnTo>
                  <a:lnTo>
                    <a:pt x="2138386" y="18588"/>
                  </a:lnTo>
                  <a:lnTo>
                    <a:pt x="2118259" y="4992"/>
                  </a:lnTo>
                  <a:lnTo>
                    <a:pt x="2093683" y="0"/>
                  </a:lnTo>
                  <a:close/>
                </a:path>
              </a:pathLst>
            </a:custGeom>
            <a:solidFill>
              <a:srgbClr val="B7A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769698" y="1081290"/>
              <a:ext cx="2157095" cy="296545"/>
            </a:xfrm>
            <a:custGeom>
              <a:avLst/>
              <a:gdLst/>
              <a:ahLst/>
              <a:cxnLst/>
              <a:rect l="l" t="t" r="r" b="b"/>
              <a:pathLst>
                <a:path w="2157095" h="296544">
                  <a:moveTo>
                    <a:pt x="2093683" y="295960"/>
                  </a:moveTo>
                  <a:lnTo>
                    <a:pt x="63296" y="295960"/>
                  </a:lnTo>
                  <a:lnTo>
                    <a:pt x="38720" y="290965"/>
                  </a:lnTo>
                  <a:lnTo>
                    <a:pt x="18594" y="277366"/>
                  </a:lnTo>
                  <a:lnTo>
                    <a:pt x="4994" y="257239"/>
                  </a:lnTo>
                  <a:lnTo>
                    <a:pt x="0" y="232663"/>
                  </a:lnTo>
                  <a:lnTo>
                    <a:pt x="0" y="63284"/>
                  </a:lnTo>
                  <a:lnTo>
                    <a:pt x="4994" y="38710"/>
                  </a:lnTo>
                  <a:lnTo>
                    <a:pt x="18594" y="18588"/>
                  </a:lnTo>
                  <a:lnTo>
                    <a:pt x="38720" y="4992"/>
                  </a:lnTo>
                  <a:lnTo>
                    <a:pt x="63296" y="0"/>
                  </a:lnTo>
                  <a:lnTo>
                    <a:pt x="2093683" y="0"/>
                  </a:lnTo>
                  <a:lnTo>
                    <a:pt x="2118259" y="4992"/>
                  </a:lnTo>
                  <a:lnTo>
                    <a:pt x="2138386" y="18588"/>
                  </a:lnTo>
                  <a:lnTo>
                    <a:pt x="2151985" y="38710"/>
                  </a:lnTo>
                  <a:lnTo>
                    <a:pt x="2156980" y="63284"/>
                  </a:lnTo>
                  <a:lnTo>
                    <a:pt x="2156980" y="232663"/>
                  </a:lnTo>
                  <a:lnTo>
                    <a:pt x="2151985" y="257239"/>
                  </a:lnTo>
                  <a:lnTo>
                    <a:pt x="2138386" y="277366"/>
                  </a:lnTo>
                  <a:lnTo>
                    <a:pt x="2118259" y="290965"/>
                  </a:lnTo>
                  <a:lnTo>
                    <a:pt x="2093683" y="29596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614874" y="1114780"/>
            <a:ext cx="720026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0340" algn="l"/>
              </a:tabLst>
            </a:pPr>
            <a:r>
              <a:rPr sz="1300" b="1" spc="-100" dirty="0">
                <a:solidFill>
                  <a:srgbClr val="3E3A2C"/>
                </a:solidFill>
                <a:latin typeface="Grammarsaurus" pitchFamily="2" charset="0"/>
                <a:cs typeface="Gill Sans MT"/>
              </a:rPr>
              <a:t>The equator	The climate near the equator</a:t>
            </a:r>
            <a:endParaRPr sz="1300" spc="-100" dirty="0">
              <a:latin typeface="Grammarsaurus" pitchFamily="2" charset="0"/>
              <a:cs typeface="Gill Sans MT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5763348" y="3010979"/>
            <a:ext cx="1718310" cy="309245"/>
            <a:chOff x="5763348" y="3010979"/>
            <a:chExt cx="1718310" cy="309245"/>
          </a:xfrm>
        </p:grpSpPr>
        <p:sp>
          <p:nvSpPr>
            <p:cNvPr id="114" name="object 114"/>
            <p:cNvSpPr/>
            <p:nvPr/>
          </p:nvSpPr>
          <p:spPr>
            <a:xfrm>
              <a:off x="5769698" y="3017329"/>
              <a:ext cx="1705610" cy="296545"/>
            </a:xfrm>
            <a:custGeom>
              <a:avLst/>
              <a:gdLst/>
              <a:ahLst/>
              <a:cxnLst/>
              <a:rect l="l" t="t" r="r" b="b"/>
              <a:pathLst>
                <a:path w="1705609" h="296545">
                  <a:moveTo>
                    <a:pt x="1642237" y="0"/>
                  </a:moveTo>
                  <a:lnTo>
                    <a:pt x="63296" y="0"/>
                  </a:lnTo>
                  <a:lnTo>
                    <a:pt x="38720" y="4992"/>
                  </a:lnTo>
                  <a:lnTo>
                    <a:pt x="18594" y="18588"/>
                  </a:lnTo>
                  <a:lnTo>
                    <a:pt x="4994" y="38710"/>
                  </a:lnTo>
                  <a:lnTo>
                    <a:pt x="0" y="63284"/>
                  </a:lnTo>
                  <a:lnTo>
                    <a:pt x="0" y="232663"/>
                  </a:lnTo>
                  <a:lnTo>
                    <a:pt x="4994" y="257239"/>
                  </a:lnTo>
                  <a:lnTo>
                    <a:pt x="18594" y="277366"/>
                  </a:lnTo>
                  <a:lnTo>
                    <a:pt x="38720" y="290965"/>
                  </a:lnTo>
                  <a:lnTo>
                    <a:pt x="63296" y="295960"/>
                  </a:lnTo>
                  <a:lnTo>
                    <a:pt x="1642237" y="295960"/>
                  </a:lnTo>
                  <a:lnTo>
                    <a:pt x="1666812" y="290965"/>
                  </a:lnTo>
                  <a:lnTo>
                    <a:pt x="1686939" y="277366"/>
                  </a:lnTo>
                  <a:lnTo>
                    <a:pt x="1700538" y="257239"/>
                  </a:lnTo>
                  <a:lnTo>
                    <a:pt x="1705533" y="232663"/>
                  </a:lnTo>
                  <a:lnTo>
                    <a:pt x="1705533" y="63284"/>
                  </a:lnTo>
                  <a:lnTo>
                    <a:pt x="1700538" y="38710"/>
                  </a:lnTo>
                  <a:lnTo>
                    <a:pt x="1686939" y="18588"/>
                  </a:lnTo>
                  <a:lnTo>
                    <a:pt x="1666812" y="4992"/>
                  </a:lnTo>
                  <a:lnTo>
                    <a:pt x="1642237" y="0"/>
                  </a:lnTo>
                  <a:close/>
                </a:path>
              </a:pathLst>
            </a:custGeom>
            <a:solidFill>
              <a:srgbClr val="B7A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769698" y="3017329"/>
              <a:ext cx="1705610" cy="296545"/>
            </a:xfrm>
            <a:custGeom>
              <a:avLst/>
              <a:gdLst/>
              <a:ahLst/>
              <a:cxnLst/>
              <a:rect l="l" t="t" r="r" b="b"/>
              <a:pathLst>
                <a:path w="1705609" h="296545">
                  <a:moveTo>
                    <a:pt x="1642237" y="295960"/>
                  </a:moveTo>
                  <a:lnTo>
                    <a:pt x="63296" y="295960"/>
                  </a:lnTo>
                  <a:lnTo>
                    <a:pt x="38720" y="290965"/>
                  </a:lnTo>
                  <a:lnTo>
                    <a:pt x="18594" y="277366"/>
                  </a:lnTo>
                  <a:lnTo>
                    <a:pt x="4994" y="257239"/>
                  </a:lnTo>
                  <a:lnTo>
                    <a:pt x="0" y="232663"/>
                  </a:lnTo>
                  <a:lnTo>
                    <a:pt x="0" y="63284"/>
                  </a:lnTo>
                  <a:lnTo>
                    <a:pt x="4994" y="38710"/>
                  </a:lnTo>
                  <a:lnTo>
                    <a:pt x="18594" y="18588"/>
                  </a:lnTo>
                  <a:lnTo>
                    <a:pt x="38720" y="4992"/>
                  </a:lnTo>
                  <a:lnTo>
                    <a:pt x="63296" y="0"/>
                  </a:lnTo>
                  <a:lnTo>
                    <a:pt x="1642237" y="0"/>
                  </a:lnTo>
                  <a:lnTo>
                    <a:pt x="1666812" y="4992"/>
                  </a:lnTo>
                  <a:lnTo>
                    <a:pt x="1686939" y="18588"/>
                  </a:lnTo>
                  <a:lnTo>
                    <a:pt x="1700538" y="38710"/>
                  </a:lnTo>
                  <a:lnTo>
                    <a:pt x="1705533" y="63284"/>
                  </a:lnTo>
                  <a:lnTo>
                    <a:pt x="1705533" y="232663"/>
                  </a:lnTo>
                  <a:lnTo>
                    <a:pt x="1700538" y="257239"/>
                  </a:lnTo>
                  <a:lnTo>
                    <a:pt x="1686939" y="277366"/>
                  </a:lnTo>
                  <a:lnTo>
                    <a:pt x="1666812" y="290965"/>
                  </a:lnTo>
                  <a:lnTo>
                    <a:pt x="1642237" y="29596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5907925" y="3041319"/>
            <a:ext cx="14274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300" b="1" spc="-100" dirty="0">
                <a:solidFill>
                  <a:srgbClr val="3E3A2C"/>
                </a:solidFill>
                <a:latin typeface="Grammarsaurus" pitchFamily="2" charset="0"/>
                <a:cs typeface="Gill Sans MT"/>
              </a:rPr>
              <a:t>The United Kingdom</a:t>
            </a:r>
            <a:endParaRPr sz="1300" spc="-100">
              <a:latin typeface="Grammarsaurus" pitchFamily="2" charset="0"/>
              <a:cs typeface="Gill Sans MT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503504" y="3608933"/>
            <a:ext cx="1262380" cy="309245"/>
            <a:chOff x="503504" y="3608933"/>
            <a:chExt cx="1262380" cy="309245"/>
          </a:xfrm>
        </p:grpSpPr>
        <p:sp>
          <p:nvSpPr>
            <p:cNvPr id="118" name="object 118"/>
            <p:cNvSpPr/>
            <p:nvPr/>
          </p:nvSpPr>
          <p:spPr>
            <a:xfrm>
              <a:off x="509854" y="3615283"/>
              <a:ext cx="1249680" cy="296545"/>
            </a:xfrm>
            <a:custGeom>
              <a:avLst/>
              <a:gdLst/>
              <a:ahLst/>
              <a:cxnLst/>
              <a:rect l="l" t="t" r="r" b="b"/>
              <a:pathLst>
                <a:path w="1249680" h="296545">
                  <a:moveTo>
                    <a:pt x="1186180" y="0"/>
                  </a:moveTo>
                  <a:lnTo>
                    <a:pt x="63296" y="0"/>
                  </a:lnTo>
                  <a:lnTo>
                    <a:pt x="38720" y="4992"/>
                  </a:lnTo>
                  <a:lnTo>
                    <a:pt x="18594" y="18588"/>
                  </a:lnTo>
                  <a:lnTo>
                    <a:pt x="4994" y="38710"/>
                  </a:lnTo>
                  <a:lnTo>
                    <a:pt x="0" y="63284"/>
                  </a:lnTo>
                  <a:lnTo>
                    <a:pt x="0" y="232663"/>
                  </a:lnTo>
                  <a:lnTo>
                    <a:pt x="4994" y="257239"/>
                  </a:lnTo>
                  <a:lnTo>
                    <a:pt x="18594" y="277366"/>
                  </a:lnTo>
                  <a:lnTo>
                    <a:pt x="38720" y="290965"/>
                  </a:lnTo>
                  <a:lnTo>
                    <a:pt x="63296" y="295960"/>
                  </a:lnTo>
                  <a:lnTo>
                    <a:pt x="1186180" y="295960"/>
                  </a:lnTo>
                  <a:lnTo>
                    <a:pt x="1210755" y="290965"/>
                  </a:lnTo>
                  <a:lnTo>
                    <a:pt x="1230882" y="277366"/>
                  </a:lnTo>
                  <a:lnTo>
                    <a:pt x="1244481" y="257239"/>
                  </a:lnTo>
                  <a:lnTo>
                    <a:pt x="1249476" y="232663"/>
                  </a:lnTo>
                  <a:lnTo>
                    <a:pt x="1249476" y="63284"/>
                  </a:lnTo>
                  <a:lnTo>
                    <a:pt x="1244481" y="38710"/>
                  </a:lnTo>
                  <a:lnTo>
                    <a:pt x="1230882" y="18588"/>
                  </a:lnTo>
                  <a:lnTo>
                    <a:pt x="1210755" y="4992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B7A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09854" y="3615283"/>
              <a:ext cx="1249680" cy="296545"/>
            </a:xfrm>
            <a:custGeom>
              <a:avLst/>
              <a:gdLst/>
              <a:ahLst/>
              <a:cxnLst/>
              <a:rect l="l" t="t" r="r" b="b"/>
              <a:pathLst>
                <a:path w="1249680" h="296545">
                  <a:moveTo>
                    <a:pt x="1186180" y="295960"/>
                  </a:moveTo>
                  <a:lnTo>
                    <a:pt x="63296" y="295960"/>
                  </a:lnTo>
                  <a:lnTo>
                    <a:pt x="38720" y="290965"/>
                  </a:lnTo>
                  <a:lnTo>
                    <a:pt x="18594" y="277366"/>
                  </a:lnTo>
                  <a:lnTo>
                    <a:pt x="4994" y="257239"/>
                  </a:lnTo>
                  <a:lnTo>
                    <a:pt x="0" y="232663"/>
                  </a:lnTo>
                  <a:lnTo>
                    <a:pt x="0" y="63284"/>
                  </a:lnTo>
                  <a:lnTo>
                    <a:pt x="4994" y="38710"/>
                  </a:lnTo>
                  <a:lnTo>
                    <a:pt x="18594" y="18588"/>
                  </a:lnTo>
                  <a:lnTo>
                    <a:pt x="38720" y="4992"/>
                  </a:lnTo>
                  <a:lnTo>
                    <a:pt x="63296" y="0"/>
                  </a:lnTo>
                  <a:lnTo>
                    <a:pt x="1186180" y="0"/>
                  </a:lnTo>
                  <a:lnTo>
                    <a:pt x="1210755" y="4992"/>
                  </a:lnTo>
                  <a:lnTo>
                    <a:pt x="1230882" y="18588"/>
                  </a:lnTo>
                  <a:lnTo>
                    <a:pt x="1244481" y="38710"/>
                  </a:lnTo>
                  <a:lnTo>
                    <a:pt x="1249476" y="63284"/>
                  </a:lnTo>
                  <a:lnTo>
                    <a:pt x="1249476" y="232663"/>
                  </a:lnTo>
                  <a:lnTo>
                    <a:pt x="1244481" y="257239"/>
                  </a:lnTo>
                  <a:lnTo>
                    <a:pt x="1230882" y="277366"/>
                  </a:lnTo>
                  <a:lnTo>
                    <a:pt x="1210755" y="290965"/>
                  </a:lnTo>
                  <a:lnTo>
                    <a:pt x="1186180" y="29596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603516" y="3639261"/>
            <a:ext cx="104711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300" b="1" spc="-100" dirty="0">
                <a:solidFill>
                  <a:srgbClr val="3E3A2C"/>
                </a:solidFill>
                <a:latin typeface="Grammarsaurus" pitchFamily="2" charset="0"/>
                <a:cs typeface="Gill Sans MT"/>
              </a:rPr>
              <a:t>The North Pole</a:t>
            </a:r>
            <a:endParaRPr sz="1300" spc="-100" dirty="0">
              <a:latin typeface="Grammarsaurus" pitchFamily="2" charset="0"/>
              <a:cs typeface="Gill Sans M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9879330" y="227800"/>
            <a:ext cx="46735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0" dirty="0">
                <a:solidFill>
                  <a:srgbClr val="3E3A2C"/>
                </a:solidFill>
                <a:latin typeface="Grammarsaurus" pitchFamily="2" charset="0"/>
                <a:cs typeface="Gill Sans MT"/>
              </a:rPr>
              <a:t>Year 2</a:t>
            </a:r>
            <a:endParaRPr sz="1300" spc="-100" dirty="0">
              <a:latin typeface="Grammarsaurus" pitchFamily="2" charset="0"/>
              <a:cs typeface="Gill Sans M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07565" y="1620773"/>
            <a:ext cx="269861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The Earth's equator is the 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imaginary line that runs around the globe’s centre. 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It divides the world in 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half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</a:t>
            </a:r>
            <a:endParaRPr sz="1000" spc="-70" dirty="0">
              <a:latin typeface="Grammarsaurus" pitchFamily="2" charset="0"/>
              <a:cs typeface="Gill Sans M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197438" y="1325905"/>
            <a:ext cx="5143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40" dirty="0">
                <a:solidFill>
                  <a:srgbClr val="091830"/>
                </a:solidFill>
                <a:latin typeface="Gill Sans MT"/>
                <a:cs typeface="Gill Sans MT"/>
              </a:rPr>
              <a:t>North</a:t>
            </a:r>
            <a:r>
              <a:rPr sz="800" b="1" spc="-20" dirty="0">
                <a:solidFill>
                  <a:srgbClr val="091830"/>
                </a:solidFill>
                <a:latin typeface="Gill Sans MT"/>
                <a:cs typeface="Gill Sans MT"/>
              </a:rPr>
              <a:t> Pole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600031" y="3215360"/>
            <a:ext cx="50545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35" dirty="0">
                <a:solidFill>
                  <a:srgbClr val="091830"/>
                </a:solidFill>
                <a:latin typeface="Gill Sans MT"/>
                <a:cs typeface="Gill Sans MT"/>
              </a:rPr>
              <a:t>South</a:t>
            </a:r>
            <a:r>
              <a:rPr sz="800" b="1" spc="-25" dirty="0">
                <a:solidFill>
                  <a:srgbClr val="091830"/>
                </a:solidFill>
                <a:latin typeface="Gill Sans MT"/>
                <a:cs typeface="Gill Sans MT"/>
              </a:rPr>
              <a:t> </a:t>
            </a:r>
            <a:r>
              <a:rPr sz="800" b="1" spc="-20" dirty="0">
                <a:solidFill>
                  <a:srgbClr val="091830"/>
                </a:solidFill>
                <a:latin typeface="Gill Sans MT"/>
                <a:cs typeface="Gill Sans MT"/>
              </a:rPr>
              <a:t>Pole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756998" y="1498346"/>
            <a:ext cx="444840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Countries near the equator don't experience the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four seasons 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like other places on Earth.</a:t>
            </a:r>
            <a:endParaRPr sz="1000" spc="-60" dirty="0">
              <a:latin typeface="Grammarsaurus" pitchFamily="2" charset="0"/>
              <a:cs typeface="Gill Sans MT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756871" y="3318128"/>
            <a:ext cx="43948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The United Kingdom is made up of four different countries: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England, Scotland, Wales and Northern Ireland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 It is sometimes mistakenly called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Great Britain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, but Great Britain only includes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England, Scotland, and Wales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</a:t>
            </a:r>
            <a:endParaRPr sz="1000" spc="-60" dirty="0">
              <a:latin typeface="Grammarsaurus" pitchFamily="2" charset="0"/>
              <a:cs typeface="Gill Sans M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756870" y="4017771"/>
            <a:ext cx="2351493" cy="709168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Capital cities</a:t>
            </a:r>
            <a:endParaRPr sz="1000" spc="-60" dirty="0">
              <a:latin typeface="Grammarsaurus" pitchFamily="2" charset="0"/>
              <a:cs typeface="Gill Sans MT"/>
            </a:endParaRPr>
          </a:p>
          <a:p>
            <a:pPr marL="12700" marR="5080">
              <a:lnSpc>
                <a:spcPct val="150000"/>
              </a:lnSpc>
              <a:spcBef>
                <a:spcPts val="35"/>
              </a:spcBef>
            </a:pP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Each country has a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capital city 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where a country's government is located. It is usually</a:t>
            </a:r>
            <a:endParaRPr sz="1000" spc="-60" dirty="0">
              <a:latin typeface="Grammarsaurus" pitchFamily="2" charset="0"/>
              <a:cs typeface="Gill Sans MT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756870" y="4711954"/>
            <a:ext cx="2533690" cy="228318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the largest city.</a:t>
            </a:r>
            <a:endParaRPr sz="1000" spc="-60" dirty="0">
              <a:latin typeface="Grammarsaurus" pitchFamily="2" charset="0"/>
              <a:cs typeface="Gill Sans MT"/>
            </a:endParaRPr>
          </a:p>
          <a:p>
            <a:pPr marL="12700" marR="485140">
              <a:lnSpc>
                <a:spcPct val="142000"/>
              </a:lnSpc>
              <a:spcBef>
                <a:spcPts val="95"/>
              </a:spcBef>
            </a:pP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London 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is England’s capital city.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Belfast 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is Northern Ireland’s capital city.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Edinburgh 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is Scotland’s capital city.</a:t>
            </a:r>
            <a:endParaRPr sz="1000" spc="-60" dirty="0">
              <a:latin typeface="Grammarsaurus" pitchFamily="2" charset="0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Cardiff 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is Wales’ capital city.</a:t>
            </a:r>
            <a:endParaRPr sz="1000" spc="-60" dirty="0">
              <a:latin typeface="Grammarsaurus" pitchFamily="2" charset="0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Four seas border the UK:</a:t>
            </a:r>
            <a:endParaRPr sz="1000" spc="-60" dirty="0">
              <a:latin typeface="Grammarsaurus" pitchFamily="2" charset="0"/>
              <a:cs typeface="Gill Sans MT"/>
            </a:endParaRPr>
          </a:p>
          <a:p>
            <a:pPr marL="101600" marR="198755" indent="-88900">
              <a:lnSpc>
                <a:spcPct val="133300"/>
              </a:lnSpc>
              <a:spcBef>
                <a:spcPts val="200"/>
              </a:spcBef>
              <a:buChar char="•"/>
              <a:tabLst>
                <a:tab pos="101600" algn="l"/>
                <a:tab pos="104139" algn="l"/>
              </a:tabLst>
            </a:pP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to the south by the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English Channel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, which separates it from continental Europe</a:t>
            </a:r>
            <a:endParaRPr sz="1000" spc="-60" dirty="0">
              <a:latin typeface="Grammarsaurus" pitchFamily="2" charset="0"/>
              <a:cs typeface="Gill Sans MT"/>
            </a:endParaRPr>
          </a:p>
          <a:p>
            <a:pPr marL="100330" indent="-87630">
              <a:lnSpc>
                <a:spcPct val="100000"/>
              </a:lnSpc>
              <a:spcBef>
                <a:spcPts val="770"/>
              </a:spcBef>
              <a:buChar char="•"/>
              <a:tabLst>
                <a:tab pos="100330" algn="l"/>
              </a:tabLst>
            </a:pP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to the east by the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North Sea</a:t>
            </a:r>
            <a:endParaRPr sz="1000" spc="-60" dirty="0">
              <a:latin typeface="Grammarsaurus" pitchFamily="2" charset="0"/>
              <a:cs typeface="Gill Sans MT"/>
            </a:endParaRPr>
          </a:p>
          <a:p>
            <a:pPr marL="93980" indent="-81280">
              <a:lnSpc>
                <a:spcPct val="100000"/>
              </a:lnSpc>
              <a:spcBef>
                <a:spcPts val="420"/>
              </a:spcBef>
              <a:buChar char="•"/>
              <a:tabLst>
                <a:tab pos="93980" algn="l"/>
              </a:tabLst>
            </a:pPr>
            <a:r>
              <a:rPr sz="1000" spc="-9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to the west by the </a:t>
            </a:r>
            <a:r>
              <a:rPr sz="1000" b="1" spc="-9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Irish Sea </a:t>
            </a:r>
            <a:r>
              <a:rPr sz="1000" spc="-9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and the </a:t>
            </a:r>
            <a:r>
              <a:rPr sz="1000" b="1" spc="-9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Atlantic Ocean</a:t>
            </a:r>
            <a:endParaRPr sz="1000" spc="-90" dirty="0">
              <a:latin typeface="Grammarsaurus" pitchFamily="2" charset="0"/>
              <a:cs typeface="Gill Sans MT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756871" y="1759711"/>
            <a:ext cx="456691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Generally, there are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two seasons 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in the countries along the equator,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wet and dry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 The wet season lasts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most of the year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 Along with the warmth, this creates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tropical rainforests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</a:t>
            </a:r>
            <a:endParaRPr sz="1000" spc="-60" dirty="0">
              <a:latin typeface="Grammarsaurus" pitchFamily="2" charset="0"/>
              <a:cs typeface="Gill Sans MT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756744" y="2423922"/>
            <a:ext cx="322459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It is hot because it is the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closest part of the Earth to the Sun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</a:t>
            </a:r>
            <a:endParaRPr sz="1000" spc="-60">
              <a:latin typeface="Grammarsaurus" pitchFamily="2" charset="0"/>
              <a:cs typeface="Gill Sans MT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07326" y="3943350"/>
            <a:ext cx="192849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The North Pole is the 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northernmost point 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on Earth. There is 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no land 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at the North Pole, 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only ice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 The ice is about 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three metres thick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 The North Pole is</a:t>
            </a:r>
            <a:endParaRPr sz="1000" spc="-70" dirty="0">
              <a:latin typeface="Grammarsaurus" pitchFamily="2" charset="0"/>
              <a:cs typeface="Gill Sans MT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07326" y="4857750"/>
            <a:ext cx="1927860" cy="47448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not in any country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 In summer, the</a:t>
            </a:r>
            <a:endParaRPr sz="1000" spc="-70" dirty="0">
              <a:latin typeface="Grammarsaurus" pitchFamily="2" charset="0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Sun never sets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</a:t>
            </a:r>
            <a:endParaRPr sz="1000" spc="-70" dirty="0">
              <a:latin typeface="Grammarsaurus" pitchFamily="2" charset="0"/>
              <a:cs typeface="Gill Sans MT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07325" y="2191003"/>
            <a:ext cx="2667367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The equator is an 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equal distance 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between the 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North and South Poles.</a:t>
            </a:r>
            <a:endParaRPr sz="1000" spc="-70" dirty="0">
              <a:latin typeface="Grammarsaurus" pitchFamily="2" charset="0"/>
              <a:cs typeface="Gill Sans MT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07326" y="2837307"/>
            <a:ext cx="254044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The weather on the equator is 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hot all year round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</a:t>
            </a:r>
            <a:endParaRPr sz="1000" spc="-70">
              <a:latin typeface="Grammarsaurus" pitchFamily="2" charset="0"/>
              <a:cs typeface="Gill Sans MT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2891853" y="1468094"/>
            <a:ext cx="3111551" cy="6012924"/>
            <a:chOff x="2891853" y="1468094"/>
            <a:chExt cx="3111551" cy="6012924"/>
          </a:xfrm>
        </p:grpSpPr>
        <p:sp>
          <p:nvSpPr>
            <p:cNvPr id="136" name="object 136"/>
            <p:cNvSpPr/>
            <p:nvPr/>
          </p:nvSpPr>
          <p:spPr>
            <a:xfrm>
              <a:off x="4688954" y="7275278"/>
              <a:ext cx="1314450" cy="205740"/>
            </a:xfrm>
            <a:custGeom>
              <a:avLst/>
              <a:gdLst/>
              <a:ahLst/>
              <a:cxnLst/>
              <a:rect l="l" t="t" r="r" b="b"/>
              <a:pathLst>
                <a:path w="1314450" h="205740">
                  <a:moveTo>
                    <a:pt x="1211414" y="0"/>
                  </a:moveTo>
                  <a:lnTo>
                    <a:pt x="102666" y="0"/>
                  </a:lnTo>
                  <a:lnTo>
                    <a:pt x="62804" y="8101"/>
                  </a:lnTo>
                  <a:lnTo>
                    <a:pt x="30159" y="30160"/>
                  </a:lnTo>
                  <a:lnTo>
                    <a:pt x="8101" y="62809"/>
                  </a:lnTo>
                  <a:lnTo>
                    <a:pt x="0" y="102679"/>
                  </a:lnTo>
                  <a:lnTo>
                    <a:pt x="8101" y="142542"/>
                  </a:lnTo>
                  <a:lnTo>
                    <a:pt x="30159" y="175186"/>
                  </a:lnTo>
                  <a:lnTo>
                    <a:pt x="62804" y="197244"/>
                  </a:lnTo>
                  <a:lnTo>
                    <a:pt x="102666" y="205346"/>
                  </a:lnTo>
                  <a:lnTo>
                    <a:pt x="1211414" y="205346"/>
                  </a:lnTo>
                  <a:lnTo>
                    <a:pt x="1251283" y="197244"/>
                  </a:lnTo>
                  <a:lnTo>
                    <a:pt x="1283931" y="175186"/>
                  </a:lnTo>
                  <a:lnTo>
                    <a:pt x="1305989" y="142542"/>
                  </a:lnTo>
                  <a:lnTo>
                    <a:pt x="1314091" y="102679"/>
                  </a:lnTo>
                  <a:lnTo>
                    <a:pt x="1305993" y="62809"/>
                  </a:lnTo>
                  <a:lnTo>
                    <a:pt x="1283934" y="30160"/>
                  </a:lnTo>
                  <a:lnTo>
                    <a:pt x="1251285" y="8101"/>
                  </a:lnTo>
                  <a:lnTo>
                    <a:pt x="1211414" y="0"/>
                  </a:lnTo>
                  <a:close/>
                </a:path>
              </a:pathLst>
            </a:custGeom>
            <a:solidFill>
              <a:srgbClr val="3F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688954" y="7275278"/>
              <a:ext cx="1314450" cy="205740"/>
            </a:xfrm>
            <a:custGeom>
              <a:avLst/>
              <a:gdLst/>
              <a:ahLst/>
              <a:cxnLst/>
              <a:rect l="l" t="t" r="r" b="b"/>
              <a:pathLst>
                <a:path w="1314450" h="205740">
                  <a:moveTo>
                    <a:pt x="1211414" y="205346"/>
                  </a:moveTo>
                  <a:lnTo>
                    <a:pt x="102666" y="205346"/>
                  </a:lnTo>
                  <a:lnTo>
                    <a:pt x="62804" y="197244"/>
                  </a:lnTo>
                  <a:lnTo>
                    <a:pt x="30159" y="175186"/>
                  </a:lnTo>
                  <a:lnTo>
                    <a:pt x="8101" y="142542"/>
                  </a:lnTo>
                  <a:lnTo>
                    <a:pt x="0" y="102679"/>
                  </a:lnTo>
                  <a:lnTo>
                    <a:pt x="8101" y="62809"/>
                  </a:lnTo>
                  <a:lnTo>
                    <a:pt x="30159" y="30160"/>
                  </a:lnTo>
                  <a:lnTo>
                    <a:pt x="62804" y="8101"/>
                  </a:lnTo>
                  <a:lnTo>
                    <a:pt x="102666" y="0"/>
                  </a:lnTo>
                  <a:lnTo>
                    <a:pt x="1211414" y="0"/>
                  </a:lnTo>
                  <a:lnTo>
                    <a:pt x="1251284" y="8101"/>
                  </a:lnTo>
                  <a:lnTo>
                    <a:pt x="1283933" y="30159"/>
                  </a:lnTo>
                  <a:lnTo>
                    <a:pt x="1305992" y="62804"/>
                  </a:lnTo>
                  <a:lnTo>
                    <a:pt x="1314094" y="102666"/>
                  </a:lnTo>
                  <a:lnTo>
                    <a:pt x="1305992" y="142536"/>
                  </a:lnTo>
                  <a:lnTo>
                    <a:pt x="1283933" y="175185"/>
                  </a:lnTo>
                  <a:lnTo>
                    <a:pt x="1251284" y="197244"/>
                  </a:lnTo>
                  <a:lnTo>
                    <a:pt x="1211414" y="205346"/>
                  </a:lnTo>
                  <a:close/>
                </a:path>
              </a:pathLst>
            </a:custGeom>
            <a:ln w="1270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0008" y="1468094"/>
              <a:ext cx="1774228" cy="1768462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2891853" y="3795443"/>
              <a:ext cx="2369185" cy="3409950"/>
            </a:xfrm>
            <a:custGeom>
              <a:avLst/>
              <a:gdLst/>
              <a:ahLst/>
              <a:cxnLst/>
              <a:rect l="l" t="t" r="r" b="b"/>
              <a:pathLst>
                <a:path w="2369185" h="3409950">
                  <a:moveTo>
                    <a:pt x="2217280" y="0"/>
                  </a:moveTo>
                  <a:lnTo>
                    <a:pt x="151752" y="0"/>
                  </a:lnTo>
                  <a:lnTo>
                    <a:pt x="103788" y="7736"/>
                  </a:lnTo>
                  <a:lnTo>
                    <a:pt x="62130" y="29281"/>
                  </a:lnTo>
                  <a:lnTo>
                    <a:pt x="29280" y="62133"/>
                  </a:lnTo>
                  <a:lnTo>
                    <a:pt x="7736" y="103794"/>
                  </a:lnTo>
                  <a:lnTo>
                    <a:pt x="0" y="151765"/>
                  </a:lnTo>
                  <a:lnTo>
                    <a:pt x="0" y="3257943"/>
                  </a:lnTo>
                  <a:lnTo>
                    <a:pt x="7736" y="3305907"/>
                  </a:lnTo>
                  <a:lnTo>
                    <a:pt x="29280" y="3347565"/>
                  </a:lnTo>
                  <a:lnTo>
                    <a:pt x="62130" y="3380415"/>
                  </a:lnTo>
                  <a:lnTo>
                    <a:pt x="103788" y="3401959"/>
                  </a:lnTo>
                  <a:lnTo>
                    <a:pt x="151752" y="3409696"/>
                  </a:lnTo>
                  <a:lnTo>
                    <a:pt x="2217280" y="3409696"/>
                  </a:lnTo>
                  <a:lnTo>
                    <a:pt x="2265244" y="3401959"/>
                  </a:lnTo>
                  <a:lnTo>
                    <a:pt x="2306901" y="3380415"/>
                  </a:lnTo>
                  <a:lnTo>
                    <a:pt x="2339752" y="3347565"/>
                  </a:lnTo>
                  <a:lnTo>
                    <a:pt x="2361295" y="3305907"/>
                  </a:lnTo>
                  <a:lnTo>
                    <a:pt x="2369032" y="3257943"/>
                  </a:lnTo>
                  <a:lnTo>
                    <a:pt x="2369032" y="151765"/>
                  </a:lnTo>
                  <a:lnTo>
                    <a:pt x="2361295" y="103794"/>
                  </a:lnTo>
                  <a:lnTo>
                    <a:pt x="2339752" y="62133"/>
                  </a:lnTo>
                  <a:lnTo>
                    <a:pt x="2306901" y="29281"/>
                  </a:lnTo>
                  <a:lnTo>
                    <a:pt x="2265244" y="7736"/>
                  </a:lnTo>
                  <a:lnTo>
                    <a:pt x="2217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891853" y="3795443"/>
              <a:ext cx="2369185" cy="3409950"/>
            </a:xfrm>
            <a:custGeom>
              <a:avLst/>
              <a:gdLst/>
              <a:ahLst/>
              <a:cxnLst/>
              <a:rect l="l" t="t" r="r" b="b"/>
              <a:pathLst>
                <a:path w="2369185" h="3409950">
                  <a:moveTo>
                    <a:pt x="2217280" y="3409696"/>
                  </a:moveTo>
                  <a:lnTo>
                    <a:pt x="151752" y="3409696"/>
                  </a:lnTo>
                  <a:lnTo>
                    <a:pt x="103788" y="3401959"/>
                  </a:lnTo>
                  <a:lnTo>
                    <a:pt x="62130" y="3380415"/>
                  </a:lnTo>
                  <a:lnTo>
                    <a:pt x="29280" y="3347565"/>
                  </a:lnTo>
                  <a:lnTo>
                    <a:pt x="7736" y="3305907"/>
                  </a:lnTo>
                  <a:lnTo>
                    <a:pt x="0" y="3257943"/>
                  </a:lnTo>
                  <a:lnTo>
                    <a:pt x="0" y="151765"/>
                  </a:lnTo>
                  <a:lnTo>
                    <a:pt x="7736" y="103794"/>
                  </a:lnTo>
                  <a:lnTo>
                    <a:pt x="29280" y="62133"/>
                  </a:lnTo>
                  <a:lnTo>
                    <a:pt x="62130" y="29281"/>
                  </a:lnTo>
                  <a:lnTo>
                    <a:pt x="103788" y="7736"/>
                  </a:lnTo>
                  <a:lnTo>
                    <a:pt x="151752" y="0"/>
                  </a:lnTo>
                  <a:lnTo>
                    <a:pt x="2217280" y="0"/>
                  </a:lnTo>
                  <a:lnTo>
                    <a:pt x="2265244" y="7736"/>
                  </a:lnTo>
                  <a:lnTo>
                    <a:pt x="2306901" y="29281"/>
                  </a:lnTo>
                  <a:lnTo>
                    <a:pt x="2339752" y="62133"/>
                  </a:lnTo>
                  <a:lnTo>
                    <a:pt x="2361295" y="103794"/>
                  </a:lnTo>
                  <a:lnTo>
                    <a:pt x="2369032" y="151765"/>
                  </a:lnTo>
                  <a:lnTo>
                    <a:pt x="2369032" y="3257943"/>
                  </a:lnTo>
                  <a:lnTo>
                    <a:pt x="2361295" y="3305907"/>
                  </a:lnTo>
                  <a:lnTo>
                    <a:pt x="2339752" y="3347565"/>
                  </a:lnTo>
                  <a:lnTo>
                    <a:pt x="2306901" y="3380415"/>
                  </a:lnTo>
                  <a:lnTo>
                    <a:pt x="2265244" y="3401959"/>
                  </a:lnTo>
                  <a:lnTo>
                    <a:pt x="2217280" y="3409696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116770" y="3615283"/>
              <a:ext cx="1249680" cy="296545"/>
            </a:xfrm>
            <a:custGeom>
              <a:avLst/>
              <a:gdLst/>
              <a:ahLst/>
              <a:cxnLst/>
              <a:rect l="l" t="t" r="r" b="b"/>
              <a:pathLst>
                <a:path w="1249679" h="296545">
                  <a:moveTo>
                    <a:pt x="1186180" y="0"/>
                  </a:moveTo>
                  <a:lnTo>
                    <a:pt x="63296" y="0"/>
                  </a:lnTo>
                  <a:lnTo>
                    <a:pt x="38720" y="4992"/>
                  </a:lnTo>
                  <a:lnTo>
                    <a:pt x="18594" y="18588"/>
                  </a:lnTo>
                  <a:lnTo>
                    <a:pt x="4994" y="38710"/>
                  </a:lnTo>
                  <a:lnTo>
                    <a:pt x="0" y="63284"/>
                  </a:lnTo>
                  <a:lnTo>
                    <a:pt x="0" y="232663"/>
                  </a:lnTo>
                  <a:lnTo>
                    <a:pt x="4994" y="257239"/>
                  </a:lnTo>
                  <a:lnTo>
                    <a:pt x="18594" y="277366"/>
                  </a:lnTo>
                  <a:lnTo>
                    <a:pt x="38720" y="290965"/>
                  </a:lnTo>
                  <a:lnTo>
                    <a:pt x="63296" y="295960"/>
                  </a:lnTo>
                  <a:lnTo>
                    <a:pt x="1186180" y="295960"/>
                  </a:lnTo>
                  <a:lnTo>
                    <a:pt x="1210755" y="290965"/>
                  </a:lnTo>
                  <a:lnTo>
                    <a:pt x="1230882" y="277366"/>
                  </a:lnTo>
                  <a:lnTo>
                    <a:pt x="1244481" y="257239"/>
                  </a:lnTo>
                  <a:lnTo>
                    <a:pt x="1249476" y="232663"/>
                  </a:lnTo>
                  <a:lnTo>
                    <a:pt x="1249476" y="63284"/>
                  </a:lnTo>
                  <a:lnTo>
                    <a:pt x="1244481" y="38710"/>
                  </a:lnTo>
                  <a:lnTo>
                    <a:pt x="1230882" y="18588"/>
                  </a:lnTo>
                  <a:lnTo>
                    <a:pt x="1210755" y="4992"/>
                  </a:lnTo>
                  <a:lnTo>
                    <a:pt x="1186180" y="0"/>
                  </a:lnTo>
                  <a:close/>
                </a:path>
              </a:pathLst>
            </a:custGeom>
            <a:solidFill>
              <a:srgbClr val="B7A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116770" y="3615283"/>
              <a:ext cx="1249680" cy="296545"/>
            </a:xfrm>
            <a:custGeom>
              <a:avLst/>
              <a:gdLst/>
              <a:ahLst/>
              <a:cxnLst/>
              <a:rect l="l" t="t" r="r" b="b"/>
              <a:pathLst>
                <a:path w="1249679" h="296545">
                  <a:moveTo>
                    <a:pt x="1186180" y="295960"/>
                  </a:moveTo>
                  <a:lnTo>
                    <a:pt x="63296" y="295960"/>
                  </a:lnTo>
                  <a:lnTo>
                    <a:pt x="38720" y="290965"/>
                  </a:lnTo>
                  <a:lnTo>
                    <a:pt x="18594" y="277366"/>
                  </a:lnTo>
                  <a:lnTo>
                    <a:pt x="4994" y="257239"/>
                  </a:lnTo>
                  <a:lnTo>
                    <a:pt x="0" y="232663"/>
                  </a:lnTo>
                  <a:lnTo>
                    <a:pt x="0" y="63284"/>
                  </a:lnTo>
                  <a:lnTo>
                    <a:pt x="4994" y="38710"/>
                  </a:lnTo>
                  <a:lnTo>
                    <a:pt x="18594" y="18588"/>
                  </a:lnTo>
                  <a:lnTo>
                    <a:pt x="38720" y="4992"/>
                  </a:lnTo>
                  <a:lnTo>
                    <a:pt x="63296" y="0"/>
                  </a:lnTo>
                  <a:lnTo>
                    <a:pt x="1186180" y="0"/>
                  </a:lnTo>
                  <a:lnTo>
                    <a:pt x="1210755" y="4992"/>
                  </a:lnTo>
                  <a:lnTo>
                    <a:pt x="1230882" y="18588"/>
                  </a:lnTo>
                  <a:lnTo>
                    <a:pt x="1244481" y="38710"/>
                  </a:lnTo>
                  <a:lnTo>
                    <a:pt x="1249476" y="63284"/>
                  </a:lnTo>
                  <a:lnTo>
                    <a:pt x="1249476" y="232663"/>
                  </a:lnTo>
                  <a:lnTo>
                    <a:pt x="1244481" y="257239"/>
                  </a:lnTo>
                  <a:lnTo>
                    <a:pt x="1230882" y="277366"/>
                  </a:lnTo>
                  <a:lnTo>
                    <a:pt x="1210755" y="290965"/>
                  </a:lnTo>
                  <a:lnTo>
                    <a:pt x="1186180" y="29596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3215881" y="3639261"/>
            <a:ext cx="103631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300" b="1" spc="-100" dirty="0">
                <a:solidFill>
                  <a:srgbClr val="3E3A2C"/>
                </a:solidFill>
                <a:latin typeface="Grammarsaurus" pitchFamily="2" charset="0"/>
                <a:cs typeface="Gill Sans MT"/>
              </a:rPr>
              <a:t>The South Pole</a:t>
            </a:r>
            <a:endParaRPr sz="1300" spc="-100">
              <a:latin typeface="Grammarsaurus" pitchFamily="2" charset="0"/>
              <a:cs typeface="Gill Sans MT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114471" y="3943222"/>
            <a:ext cx="192849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The South Pole is the 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southernmost place 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on Earth. It is located 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on land 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topped by more than 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2700 metres of solid ice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 The South Pole is 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much</a:t>
            </a:r>
            <a:endParaRPr sz="1000" spc="-70" dirty="0">
              <a:latin typeface="Grammarsaurus" pitchFamily="2" charset="0"/>
              <a:cs typeface="Gill Sans MT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114471" y="4933822"/>
            <a:ext cx="13500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colder 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than the North Pole.</a:t>
            </a:r>
            <a:endParaRPr sz="1000" spc="-70">
              <a:latin typeface="Grammarsaurus" pitchFamily="2" charset="0"/>
              <a:cs typeface="Gill Sans MT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4150779" y="1370901"/>
            <a:ext cx="5880100" cy="5106670"/>
            <a:chOff x="4150779" y="1370901"/>
            <a:chExt cx="5880100" cy="5106670"/>
          </a:xfrm>
        </p:grpSpPr>
        <p:sp>
          <p:nvSpPr>
            <p:cNvPr id="148" name="object 148"/>
            <p:cNvSpPr/>
            <p:nvPr/>
          </p:nvSpPr>
          <p:spPr>
            <a:xfrm>
              <a:off x="4157129" y="1377251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h="107315">
                  <a:moveTo>
                    <a:pt x="0" y="0"/>
                  </a:moveTo>
                  <a:lnTo>
                    <a:pt x="0" y="107238"/>
                  </a:lnTo>
                </a:path>
              </a:pathLst>
            </a:custGeom>
            <a:ln w="1270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157129" y="3221570"/>
              <a:ext cx="0" cy="107314"/>
            </a:xfrm>
            <a:custGeom>
              <a:avLst/>
              <a:gdLst/>
              <a:ahLst/>
              <a:cxnLst/>
              <a:rect l="l" t="t" r="r" b="b"/>
              <a:pathLst>
                <a:path h="107314">
                  <a:moveTo>
                    <a:pt x="0" y="0"/>
                  </a:moveTo>
                  <a:lnTo>
                    <a:pt x="0" y="107238"/>
                  </a:lnTo>
                </a:path>
              </a:pathLst>
            </a:custGeom>
            <a:ln w="1270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157129" y="148449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175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157129" y="1522742"/>
              <a:ext cx="0" cy="1673860"/>
            </a:xfrm>
            <a:custGeom>
              <a:avLst/>
              <a:gdLst/>
              <a:ahLst/>
              <a:cxnLst/>
              <a:rect l="l" t="t" r="r" b="b"/>
              <a:pathLst>
                <a:path h="1673860">
                  <a:moveTo>
                    <a:pt x="0" y="0"/>
                  </a:moveTo>
                  <a:lnTo>
                    <a:pt x="0" y="1673352"/>
                  </a:lnTo>
                </a:path>
              </a:pathLst>
            </a:custGeom>
            <a:ln w="3175">
              <a:solidFill>
                <a:srgbClr val="09183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157129" y="320887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3175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9027" y="5680303"/>
              <a:ext cx="877569" cy="754380"/>
            </a:xfrm>
            <a:custGeom>
              <a:avLst/>
              <a:gdLst/>
              <a:ahLst/>
              <a:cxnLst/>
              <a:rect l="l" t="t" r="r" b="b"/>
              <a:pathLst>
                <a:path w="877570" h="754379">
                  <a:moveTo>
                    <a:pt x="17538" y="3924"/>
                  </a:moveTo>
                  <a:lnTo>
                    <a:pt x="13614" y="0"/>
                  </a:lnTo>
                  <a:lnTo>
                    <a:pt x="3924" y="0"/>
                  </a:lnTo>
                  <a:lnTo>
                    <a:pt x="0" y="3924"/>
                  </a:lnTo>
                  <a:lnTo>
                    <a:pt x="0" y="13601"/>
                  </a:lnTo>
                  <a:lnTo>
                    <a:pt x="3924" y="17526"/>
                  </a:lnTo>
                  <a:lnTo>
                    <a:pt x="13614" y="17526"/>
                  </a:lnTo>
                  <a:lnTo>
                    <a:pt x="17538" y="13601"/>
                  </a:lnTo>
                  <a:lnTo>
                    <a:pt x="17538" y="8763"/>
                  </a:lnTo>
                  <a:lnTo>
                    <a:pt x="17538" y="3924"/>
                  </a:lnTo>
                  <a:close/>
                </a:path>
                <a:path w="877570" h="754379">
                  <a:moveTo>
                    <a:pt x="408863" y="740625"/>
                  </a:moveTo>
                  <a:lnTo>
                    <a:pt x="404939" y="736701"/>
                  </a:lnTo>
                  <a:lnTo>
                    <a:pt x="395249" y="736701"/>
                  </a:lnTo>
                  <a:lnTo>
                    <a:pt x="391325" y="740625"/>
                  </a:lnTo>
                  <a:lnTo>
                    <a:pt x="391325" y="750303"/>
                  </a:lnTo>
                  <a:lnTo>
                    <a:pt x="395249" y="754227"/>
                  </a:lnTo>
                  <a:lnTo>
                    <a:pt x="404939" y="754227"/>
                  </a:lnTo>
                  <a:lnTo>
                    <a:pt x="408863" y="750303"/>
                  </a:lnTo>
                  <a:lnTo>
                    <a:pt x="408863" y="745464"/>
                  </a:lnTo>
                  <a:lnTo>
                    <a:pt x="408863" y="740625"/>
                  </a:lnTo>
                  <a:close/>
                </a:path>
                <a:path w="877570" h="754379">
                  <a:moveTo>
                    <a:pt x="877354" y="701992"/>
                  </a:moveTo>
                  <a:lnTo>
                    <a:pt x="873429" y="698068"/>
                  </a:lnTo>
                  <a:lnTo>
                    <a:pt x="863739" y="698068"/>
                  </a:lnTo>
                  <a:lnTo>
                    <a:pt x="859815" y="701992"/>
                  </a:lnTo>
                  <a:lnTo>
                    <a:pt x="859815" y="711669"/>
                  </a:lnTo>
                  <a:lnTo>
                    <a:pt x="863739" y="715594"/>
                  </a:lnTo>
                  <a:lnTo>
                    <a:pt x="873429" y="715594"/>
                  </a:lnTo>
                  <a:lnTo>
                    <a:pt x="877354" y="711669"/>
                  </a:lnTo>
                  <a:lnTo>
                    <a:pt x="877354" y="706831"/>
                  </a:lnTo>
                  <a:lnTo>
                    <a:pt x="877354" y="7019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297670" y="6340792"/>
              <a:ext cx="263525" cy="67310"/>
            </a:xfrm>
            <a:custGeom>
              <a:avLst/>
              <a:gdLst/>
              <a:ahLst/>
              <a:cxnLst/>
              <a:rect l="l" t="t" r="r" b="b"/>
              <a:pathLst>
                <a:path w="263525" h="67310">
                  <a:moveTo>
                    <a:pt x="262902" y="0"/>
                  </a:moveTo>
                  <a:lnTo>
                    <a:pt x="0" y="0"/>
                  </a:lnTo>
                  <a:lnTo>
                    <a:pt x="0" y="67195"/>
                  </a:lnTo>
                  <a:lnTo>
                    <a:pt x="262902" y="67195"/>
                  </a:lnTo>
                  <a:lnTo>
                    <a:pt x="26290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297670" y="6340792"/>
              <a:ext cx="263525" cy="67310"/>
            </a:xfrm>
            <a:custGeom>
              <a:avLst/>
              <a:gdLst/>
              <a:ahLst/>
              <a:cxnLst/>
              <a:rect l="l" t="t" r="r" b="b"/>
              <a:pathLst>
                <a:path w="263525" h="67310">
                  <a:moveTo>
                    <a:pt x="262902" y="67195"/>
                  </a:moveTo>
                  <a:lnTo>
                    <a:pt x="0" y="67195"/>
                  </a:lnTo>
                  <a:lnTo>
                    <a:pt x="0" y="0"/>
                  </a:lnTo>
                  <a:lnTo>
                    <a:pt x="262902" y="0"/>
                  </a:lnTo>
                  <a:lnTo>
                    <a:pt x="262902" y="67195"/>
                  </a:lnTo>
                  <a:close/>
                </a:path>
              </a:pathLst>
            </a:custGeom>
            <a:ln w="3175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765766" y="6408610"/>
              <a:ext cx="264160" cy="67945"/>
            </a:xfrm>
            <a:custGeom>
              <a:avLst/>
              <a:gdLst/>
              <a:ahLst/>
              <a:cxnLst/>
              <a:rect l="l" t="t" r="r" b="b"/>
              <a:pathLst>
                <a:path w="264159" h="67945">
                  <a:moveTo>
                    <a:pt x="263690" y="0"/>
                  </a:moveTo>
                  <a:lnTo>
                    <a:pt x="0" y="0"/>
                  </a:lnTo>
                  <a:lnTo>
                    <a:pt x="0" y="67398"/>
                  </a:lnTo>
                  <a:lnTo>
                    <a:pt x="263690" y="67398"/>
                  </a:lnTo>
                  <a:lnTo>
                    <a:pt x="26369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765766" y="6408610"/>
              <a:ext cx="264160" cy="67945"/>
            </a:xfrm>
            <a:custGeom>
              <a:avLst/>
              <a:gdLst/>
              <a:ahLst/>
              <a:cxnLst/>
              <a:rect l="l" t="t" r="r" b="b"/>
              <a:pathLst>
                <a:path w="264159" h="67945">
                  <a:moveTo>
                    <a:pt x="263690" y="67398"/>
                  </a:moveTo>
                  <a:lnTo>
                    <a:pt x="0" y="67398"/>
                  </a:lnTo>
                  <a:lnTo>
                    <a:pt x="0" y="0"/>
                  </a:lnTo>
                  <a:lnTo>
                    <a:pt x="263690" y="0"/>
                  </a:lnTo>
                  <a:lnTo>
                    <a:pt x="263690" y="67398"/>
                  </a:lnTo>
                  <a:close/>
                </a:path>
              </a:pathLst>
            </a:custGeom>
            <a:ln w="3175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904300" y="5709513"/>
              <a:ext cx="267335" cy="68580"/>
            </a:xfrm>
            <a:custGeom>
              <a:avLst/>
              <a:gdLst/>
              <a:ahLst/>
              <a:cxnLst/>
              <a:rect l="l" t="t" r="r" b="b"/>
              <a:pathLst>
                <a:path w="267334" h="68579">
                  <a:moveTo>
                    <a:pt x="267004" y="0"/>
                  </a:moveTo>
                  <a:lnTo>
                    <a:pt x="0" y="0"/>
                  </a:lnTo>
                  <a:lnTo>
                    <a:pt x="0" y="68249"/>
                  </a:lnTo>
                  <a:lnTo>
                    <a:pt x="267004" y="68249"/>
                  </a:lnTo>
                  <a:lnTo>
                    <a:pt x="267004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904300" y="5709513"/>
              <a:ext cx="267335" cy="68580"/>
            </a:xfrm>
            <a:custGeom>
              <a:avLst/>
              <a:gdLst/>
              <a:ahLst/>
              <a:cxnLst/>
              <a:rect l="l" t="t" r="r" b="b"/>
              <a:pathLst>
                <a:path w="267334" h="68579">
                  <a:moveTo>
                    <a:pt x="267004" y="68249"/>
                  </a:moveTo>
                  <a:lnTo>
                    <a:pt x="0" y="68249"/>
                  </a:lnTo>
                  <a:lnTo>
                    <a:pt x="0" y="0"/>
                  </a:lnTo>
                  <a:lnTo>
                    <a:pt x="267004" y="0"/>
                  </a:lnTo>
                  <a:lnTo>
                    <a:pt x="267004" y="68249"/>
                  </a:lnTo>
                  <a:close/>
                </a:path>
              </a:pathLst>
            </a:custGeom>
            <a:ln w="3175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4197438" y="1881898"/>
            <a:ext cx="2025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091830"/>
                </a:solidFill>
                <a:latin typeface="Gill Sans MT"/>
                <a:cs typeface="Gill Sans MT"/>
              </a:rPr>
              <a:t>axis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61" name="object 161"/>
          <p:cNvSpPr txBox="1"/>
          <p:nvPr/>
        </p:nvSpPr>
        <p:spPr>
          <a:xfrm rot="17040000">
            <a:off x="3200615" y="2016188"/>
            <a:ext cx="11751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62" name="object 162"/>
          <p:cNvSpPr txBox="1"/>
          <p:nvPr/>
        </p:nvSpPr>
        <p:spPr>
          <a:xfrm rot="17280000">
            <a:off x="3215012" y="1965194"/>
            <a:ext cx="11751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800" b="1" spc="-6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63" name="object 163"/>
          <p:cNvSpPr txBox="1"/>
          <p:nvPr/>
        </p:nvSpPr>
        <p:spPr>
          <a:xfrm rot="17460000">
            <a:off x="3232887" y="1924114"/>
            <a:ext cx="109663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64" name="object 164"/>
          <p:cNvSpPr txBox="1"/>
          <p:nvPr/>
        </p:nvSpPr>
        <p:spPr>
          <a:xfrm rot="17580000">
            <a:off x="3245361" y="1892802"/>
            <a:ext cx="109192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60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65" name="object 165"/>
          <p:cNvSpPr txBox="1"/>
          <p:nvPr/>
        </p:nvSpPr>
        <p:spPr>
          <a:xfrm rot="17760000">
            <a:off x="3259142" y="1852692"/>
            <a:ext cx="11751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66" name="object 166"/>
          <p:cNvSpPr txBox="1"/>
          <p:nvPr/>
        </p:nvSpPr>
        <p:spPr>
          <a:xfrm rot="18000000">
            <a:off x="3283658" y="1809318"/>
            <a:ext cx="113877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800" b="1" spc="-9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67" name="object 167"/>
          <p:cNvSpPr txBox="1"/>
          <p:nvPr/>
        </p:nvSpPr>
        <p:spPr>
          <a:xfrm rot="18180000">
            <a:off x="3306000" y="1775483"/>
            <a:ext cx="109663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9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68" name="object 168"/>
          <p:cNvSpPr txBox="1"/>
          <p:nvPr/>
        </p:nvSpPr>
        <p:spPr>
          <a:xfrm rot="18360000">
            <a:off x="3326446" y="1738841"/>
            <a:ext cx="11783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69" name="object 169"/>
          <p:cNvSpPr txBox="1"/>
          <p:nvPr/>
        </p:nvSpPr>
        <p:spPr>
          <a:xfrm rot="18720000">
            <a:off x="3376640" y="1676143"/>
            <a:ext cx="11751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70" name="object 170"/>
          <p:cNvSpPr txBox="1"/>
          <p:nvPr/>
        </p:nvSpPr>
        <p:spPr>
          <a:xfrm rot="18960000">
            <a:off x="3412519" y="1640348"/>
            <a:ext cx="113877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800" b="1" spc="-9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71" name="object 171"/>
          <p:cNvSpPr txBox="1"/>
          <p:nvPr/>
        </p:nvSpPr>
        <p:spPr>
          <a:xfrm rot="19200000">
            <a:off x="3449528" y="1597173"/>
            <a:ext cx="13458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125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72" name="object 172"/>
          <p:cNvSpPr txBox="1"/>
          <p:nvPr/>
        </p:nvSpPr>
        <p:spPr>
          <a:xfrm rot="19440000">
            <a:off x="3505766" y="1564031"/>
            <a:ext cx="106073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73" name="object 173"/>
          <p:cNvSpPr txBox="1"/>
          <p:nvPr/>
        </p:nvSpPr>
        <p:spPr>
          <a:xfrm rot="19560000">
            <a:off x="3529132" y="1545504"/>
            <a:ext cx="111413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74" name="object 174"/>
          <p:cNvSpPr txBox="1"/>
          <p:nvPr/>
        </p:nvSpPr>
        <p:spPr>
          <a:xfrm rot="19740000">
            <a:off x="3565162" y="1520407"/>
            <a:ext cx="11751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75" name="object 175"/>
          <p:cNvSpPr txBox="1"/>
          <p:nvPr/>
        </p:nvSpPr>
        <p:spPr>
          <a:xfrm rot="19920000">
            <a:off x="3611664" y="1493911"/>
            <a:ext cx="11751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76" name="object 176"/>
          <p:cNvSpPr txBox="1"/>
          <p:nvPr/>
        </p:nvSpPr>
        <p:spPr>
          <a:xfrm rot="20100000">
            <a:off x="3657238" y="1471967"/>
            <a:ext cx="113592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9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77" name="object 177"/>
          <p:cNvSpPr txBox="1"/>
          <p:nvPr/>
        </p:nvSpPr>
        <p:spPr>
          <a:xfrm rot="20220000">
            <a:off x="3695424" y="1455689"/>
            <a:ext cx="109192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105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78" name="object 178"/>
          <p:cNvSpPr txBox="1"/>
          <p:nvPr/>
        </p:nvSpPr>
        <p:spPr>
          <a:xfrm rot="20340000">
            <a:off x="3729823" y="1440807"/>
            <a:ext cx="113592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9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79" name="object 179"/>
          <p:cNvSpPr txBox="1"/>
          <p:nvPr/>
        </p:nvSpPr>
        <p:spPr>
          <a:xfrm rot="20580000">
            <a:off x="4448109" y="3173289"/>
            <a:ext cx="11194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80" name="object 180"/>
          <p:cNvSpPr txBox="1"/>
          <p:nvPr/>
        </p:nvSpPr>
        <p:spPr>
          <a:xfrm rot="20400000">
            <a:off x="4489171" y="3157994"/>
            <a:ext cx="11751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800" b="1" spc="-60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81" name="object 181"/>
          <p:cNvSpPr txBox="1"/>
          <p:nvPr/>
        </p:nvSpPr>
        <p:spPr>
          <a:xfrm rot="20160000">
            <a:off x="4538751" y="3137468"/>
            <a:ext cx="11751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u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82" name="object 182"/>
          <p:cNvSpPr txBox="1"/>
          <p:nvPr/>
        </p:nvSpPr>
        <p:spPr>
          <a:xfrm rot="19980000">
            <a:off x="4582820" y="3118328"/>
            <a:ext cx="10896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65" dirty="0">
                <a:solidFill>
                  <a:srgbClr val="231F20"/>
                </a:solidFill>
                <a:latin typeface="Gill Sans MT"/>
                <a:cs typeface="Gill Sans MT"/>
              </a:rPr>
              <a:t>t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83" name="object 183"/>
          <p:cNvSpPr txBox="1"/>
          <p:nvPr/>
        </p:nvSpPr>
        <p:spPr>
          <a:xfrm rot="19800000">
            <a:off x="4616972" y="3097293"/>
            <a:ext cx="11751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84" name="object 184"/>
          <p:cNvSpPr txBox="1"/>
          <p:nvPr/>
        </p:nvSpPr>
        <p:spPr>
          <a:xfrm rot="19620000">
            <a:off x="4660934" y="3070950"/>
            <a:ext cx="11416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800" b="1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85" name="object 185"/>
          <p:cNvSpPr txBox="1"/>
          <p:nvPr/>
        </p:nvSpPr>
        <p:spPr>
          <a:xfrm rot="19440000">
            <a:off x="4695795" y="3047701"/>
            <a:ext cx="109904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800" b="1" spc="-9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86" name="object 186"/>
          <p:cNvSpPr txBox="1"/>
          <p:nvPr/>
        </p:nvSpPr>
        <p:spPr>
          <a:xfrm rot="19200000">
            <a:off x="4726246" y="3019834"/>
            <a:ext cx="11783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n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87" name="object 187"/>
          <p:cNvSpPr txBox="1"/>
          <p:nvPr/>
        </p:nvSpPr>
        <p:spPr>
          <a:xfrm rot="18840000">
            <a:off x="4784943" y="2963828"/>
            <a:ext cx="118159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88" name="object 188"/>
          <p:cNvSpPr txBox="1"/>
          <p:nvPr/>
        </p:nvSpPr>
        <p:spPr>
          <a:xfrm rot="18600000">
            <a:off x="4819715" y="2926346"/>
            <a:ext cx="11416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800" b="1" spc="-8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89" name="object 189"/>
          <p:cNvSpPr txBox="1"/>
          <p:nvPr/>
        </p:nvSpPr>
        <p:spPr>
          <a:xfrm rot="18300000">
            <a:off x="4847942" y="2874079"/>
            <a:ext cx="135421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800" b="1" spc="-114" dirty="0">
                <a:solidFill>
                  <a:srgbClr val="231F20"/>
                </a:solidFill>
                <a:latin typeface="Gill Sans MT"/>
                <a:cs typeface="Gill Sans MT"/>
              </a:rPr>
              <a:t>m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90" name="object 190"/>
          <p:cNvSpPr txBox="1"/>
          <p:nvPr/>
        </p:nvSpPr>
        <p:spPr>
          <a:xfrm rot="18060000">
            <a:off x="4890905" y="2828280"/>
            <a:ext cx="1064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i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91" name="object 191"/>
          <p:cNvSpPr txBox="1"/>
          <p:nvPr/>
        </p:nvSpPr>
        <p:spPr>
          <a:xfrm rot="17880000">
            <a:off x="4903936" y="2799848"/>
            <a:ext cx="11167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s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92" name="object 192"/>
          <p:cNvSpPr txBox="1"/>
          <p:nvPr/>
        </p:nvSpPr>
        <p:spPr>
          <a:xfrm rot="17700000">
            <a:off x="4921728" y="2757042"/>
            <a:ext cx="11783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p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93" name="object 193"/>
          <p:cNvSpPr txBox="1"/>
          <p:nvPr/>
        </p:nvSpPr>
        <p:spPr>
          <a:xfrm rot="17460000">
            <a:off x="4942450" y="2707383"/>
            <a:ext cx="11751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50" dirty="0">
                <a:solidFill>
                  <a:srgbClr val="231F20"/>
                </a:solidFill>
                <a:latin typeface="Gill Sans MT"/>
                <a:cs typeface="Gill Sans MT"/>
              </a:rPr>
              <a:t>h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94" name="object 194"/>
          <p:cNvSpPr txBox="1"/>
          <p:nvPr/>
        </p:nvSpPr>
        <p:spPr>
          <a:xfrm rot="17280000">
            <a:off x="4960787" y="2660597"/>
            <a:ext cx="113592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95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endParaRPr sz="800" dirty="0">
              <a:latin typeface="Gill Sans MT"/>
              <a:cs typeface="Gill Sans MT"/>
            </a:endParaRPr>
          </a:p>
        </p:txBody>
      </p:sp>
      <p:sp>
        <p:nvSpPr>
          <p:cNvPr id="195" name="object 195"/>
          <p:cNvSpPr txBox="1"/>
          <p:nvPr/>
        </p:nvSpPr>
        <p:spPr>
          <a:xfrm rot="17160000">
            <a:off x="4974309" y="2622260"/>
            <a:ext cx="109426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800" b="1" spc="-100" dirty="0">
                <a:solidFill>
                  <a:srgbClr val="231F20"/>
                </a:solidFill>
                <a:latin typeface="Gill Sans MT"/>
                <a:cs typeface="Gill Sans MT"/>
              </a:rPr>
              <a:t>r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96" name="object 196"/>
          <p:cNvSpPr txBox="1"/>
          <p:nvPr/>
        </p:nvSpPr>
        <p:spPr>
          <a:xfrm rot="17040000">
            <a:off x="4981937" y="2583966"/>
            <a:ext cx="113877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800" b="1" spc="-90" dirty="0">
                <a:solidFill>
                  <a:srgbClr val="231F20"/>
                </a:solidFill>
                <a:latin typeface="Gill Sans MT"/>
                <a:cs typeface="Gill Sans MT"/>
              </a:rPr>
              <a:t>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8955481" y="5691211"/>
            <a:ext cx="271780" cy="238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400" b="1" spc="-10" dirty="0">
                <a:solidFill>
                  <a:srgbClr val="091830"/>
                </a:solidFill>
                <a:latin typeface="Gill Sans MT"/>
                <a:cs typeface="Gill Sans MT"/>
              </a:rPr>
              <a:t>Belfast</a:t>
            </a:r>
            <a:endParaRPr sz="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400">
              <a:latin typeface="Gill Sans MT"/>
              <a:cs typeface="Gill Sans MT"/>
            </a:endParaRPr>
          </a:p>
          <a:p>
            <a:pPr marL="118110">
              <a:lnSpc>
                <a:spcPct val="100000"/>
              </a:lnSpc>
            </a:pPr>
            <a:r>
              <a:rPr sz="300" b="1" spc="-20" dirty="0">
                <a:solidFill>
                  <a:srgbClr val="1D75BC"/>
                </a:solidFill>
                <a:latin typeface="Gill Sans MT"/>
                <a:cs typeface="Gill Sans MT"/>
              </a:rPr>
              <a:t>Irish</a:t>
            </a:r>
            <a:r>
              <a:rPr sz="300" b="1" spc="5" dirty="0">
                <a:solidFill>
                  <a:srgbClr val="1D75BC"/>
                </a:solidFill>
                <a:latin typeface="Gill Sans MT"/>
                <a:cs typeface="Gill Sans MT"/>
              </a:rPr>
              <a:t> </a:t>
            </a:r>
            <a:r>
              <a:rPr sz="300" b="1" spc="-25" dirty="0">
                <a:solidFill>
                  <a:srgbClr val="1D75BC"/>
                </a:solidFill>
                <a:latin typeface="Gill Sans MT"/>
                <a:cs typeface="Gill Sans MT"/>
              </a:rPr>
              <a:t>Sea</a:t>
            </a:r>
            <a:endParaRPr sz="300">
              <a:latin typeface="Gill Sans MT"/>
              <a:cs typeface="Gill Sans MT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9813175" y="5348277"/>
            <a:ext cx="18161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b="1" spc="-25" dirty="0">
                <a:solidFill>
                  <a:srgbClr val="1D75BC"/>
                </a:solidFill>
                <a:latin typeface="Gill Sans MT"/>
                <a:cs typeface="Gill Sans MT"/>
              </a:rPr>
              <a:t>North</a:t>
            </a:r>
            <a:r>
              <a:rPr sz="300" b="1" spc="15" dirty="0">
                <a:solidFill>
                  <a:srgbClr val="1D75BC"/>
                </a:solidFill>
                <a:latin typeface="Gill Sans MT"/>
                <a:cs typeface="Gill Sans MT"/>
              </a:rPr>
              <a:t> </a:t>
            </a:r>
            <a:r>
              <a:rPr sz="300" b="1" spc="-25" dirty="0">
                <a:solidFill>
                  <a:srgbClr val="1D75BC"/>
                </a:solidFill>
                <a:latin typeface="Gill Sans MT"/>
                <a:cs typeface="Gill Sans MT"/>
              </a:rPr>
              <a:t>Sea</a:t>
            </a:r>
            <a:endParaRPr sz="300">
              <a:latin typeface="Gill Sans MT"/>
              <a:cs typeface="Gill Sans MT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8477160" y="4973678"/>
            <a:ext cx="258445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" b="1" spc="-25" dirty="0">
                <a:solidFill>
                  <a:srgbClr val="1D75BC"/>
                </a:solidFill>
                <a:latin typeface="Gill Sans MT"/>
                <a:cs typeface="Gill Sans MT"/>
              </a:rPr>
              <a:t>Atlantic</a:t>
            </a:r>
            <a:r>
              <a:rPr sz="300" b="1" spc="45" dirty="0">
                <a:solidFill>
                  <a:srgbClr val="1D75BC"/>
                </a:solidFill>
                <a:latin typeface="Gill Sans MT"/>
                <a:cs typeface="Gill Sans MT"/>
              </a:rPr>
              <a:t> </a:t>
            </a:r>
            <a:r>
              <a:rPr sz="300" b="1" spc="-10" dirty="0">
                <a:solidFill>
                  <a:srgbClr val="1D75BC"/>
                </a:solidFill>
                <a:latin typeface="Gill Sans MT"/>
                <a:cs typeface="Gill Sans MT"/>
              </a:rPr>
              <a:t>Ocean</a:t>
            </a:r>
            <a:endParaRPr sz="300">
              <a:latin typeface="Gill Sans MT"/>
              <a:cs typeface="Gill Sans MT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9808654" y="6390115"/>
            <a:ext cx="327025" cy="290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400" b="1" spc="-10" dirty="0">
                <a:solidFill>
                  <a:srgbClr val="091830"/>
                </a:solidFill>
                <a:latin typeface="Gill Sans MT"/>
                <a:cs typeface="Gill Sans MT"/>
              </a:rPr>
              <a:t>London</a:t>
            </a:r>
            <a:endParaRPr sz="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400">
              <a:latin typeface="Gill Sans MT"/>
              <a:cs typeface="Gill Sans MT"/>
            </a:endParaRPr>
          </a:p>
          <a:p>
            <a:pPr marL="51435">
              <a:lnSpc>
                <a:spcPct val="100000"/>
              </a:lnSpc>
            </a:pPr>
            <a:r>
              <a:rPr sz="300" b="1" spc="-20" dirty="0">
                <a:solidFill>
                  <a:srgbClr val="1D75BC"/>
                </a:solidFill>
                <a:latin typeface="Gill Sans MT"/>
                <a:cs typeface="Gill Sans MT"/>
              </a:rPr>
              <a:t>English</a:t>
            </a:r>
            <a:r>
              <a:rPr sz="300" b="1" spc="30" dirty="0">
                <a:solidFill>
                  <a:srgbClr val="1D75BC"/>
                </a:solidFill>
                <a:latin typeface="Gill Sans MT"/>
                <a:cs typeface="Gill Sans MT"/>
              </a:rPr>
              <a:t> </a:t>
            </a:r>
            <a:r>
              <a:rPr sz="300" b="1" spc="-10" dirty="0">
                <a:solidFill>
                  <a:srgbClr val="1D75BC"/>
                </a:solidFill>
                <a:latin typeface="Gill Sans MT"/>
                <a:cs typeface="Gill Sans MT"/>
              </a:rPr>
              <a:t>Channel</a:t>
            </a:r>
            <a:endParaRPr sz="300">
              <a:latin typeface="Gill Sans MT"/>
              <a:cs typeface="Gill Sans MT"/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9285858" y="5378526"/>
            <a:ext cx="269240" cy="102235"/>
            <a:chOff x="9285858" y="5378526"/>
            <a:chExt cx="269240" cy="102235"/>
          </a:xfrm>
        </p:grpSpPr>
        <p:sp>
          <p:nvSpPr>
            <p:cNvPr id="202" name="object 202"/>
            <p:cNvSpPr/>
            <p:nvPr/>
          </p:nvSpPr>
          <p:spPr>
            <a:xfrm>
              <a:off x="9411576" y="5378526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79">
                  <a:moveTo>
                    <a:pt x="13614" y="0"/>
                  </a:moveTo>
                  <a:lnTo>
                    <a:pt x="3924" y="0"/>
                  </a:lnTo>
                  <a:lnTo>
                    <a:pt x="0" y="3924"/>
                  </a:lnTo>
                  <a:lnTo>
                    <a:pt x="0" y="13601"/>
                  </a:lnTo>
                  <a:lnTo>
                    <a:pt x="3924" y="17525"/>
                  </a:lnTo>
                  <a:lnTo>
                    <a:pt x="13614" y="17525"/>
                  </a:lnTo>
                  <a:lnTo>
                    <a:pt x="17538" y="13601"/>
                  </a:lnTo>
                  <a:lnTo>
                    <a:pt x="17538" y="8762"/>
                  </a:lnTo>
                  <a:lnTo>
                    <a:pt x="17538" y="3924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286811" y="5411101"/>
              <a:ext cx="267335" cy="68580"/>
            </a:xfrm>
            <a:custGeom>
              <a:avLst/>
              <a:gdLst/>
              <a:ahLst/>
              <a:cxnLst/>
              <a:rect l="l" t="t" r="r" b="b"/>
              <a:pathLst>
                <a:path w="267334" h="68579">
                  <a:moveTo>
                    <a:pt x="267068" y="0"/>
                  </a:moveTo>
                  <a:lnTo>
                    <a:pt x="0" y="0"/>
                  </a:lnTo>
                  <a:lnTo>
                    <a:pt x="0" y="68262"/>
                  </a:lnTo>
                  <a:lnTo>
                    <a:pt x="267068" y="68262"/>
                  </a:lnTo>
                  <a:lnTo>
                    <a:pt x="26706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286811" y="5411101"/>
              <a:ext cx="267335" cy="68580"/>
            </a:xfrm>
            <a:custGeom>
              <a:avLst/>
              <a:gdLst/>
              <a:ahLst/>
              <a:cxnLst/>
              <a:rect l="l" t="t" r="r" b="b"/>
              <a:pathLst>
                <a:path w="267334" h="68579">
                  <a:moveTo>
                    <a:pt x="267068" y="68262"/>
                  </a:moveTo>
                  <a:lnTo>
                    <a:pt x="0" y="68262"/>
                  </a:lnTo>
                  <a:lnTo>
                    <a:pt x="0" y="0"/>
                  </a:lnTo>
                  <a:lnTo>
                    <a:pt x="267068" y="0"/>
                  </a:lnTo>
                  <a:lnTo>
                    <a:pt x="267068" y="68262"/>
                  </a:lnTo>
                  <a:close/>
                </a:path>
              </a:pathLst>
            </a:custGeom>
            <a:ln w="3175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 txBox="1"/>
          <p:nvPr/>
        </p:nvSpPr>
        <p:spPr>
          <a:xfrm>
            <a:off x="9300895" y="5392532"/>
            <a:ext cx="252095" cy="90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400" b="1" spc="-10" dirty="0">
                <a:solidFill>
                  <a:srgbClr val="091830"/>
                </a:solidFill>
                <a:latin typeface="Gill Sans MT"/>
                <a:cs typeface="Gill Sans MT"/>
              </a:rPr>
              <a:t>Edinburgh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9613518" y="6083312"/>
            <a:ext cx="28829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-65" dirty="0">
                <a:solidFill>
                  <a:srgbClr val="091830"/>
                </a:solidFill>
                <a:latin typeface="Gill Sans MT"/>
                <a:cs typeface="Gill Sans MT"/>
              </a:rPr>
              <a:t>ENGLAND</a:t>
            </a:r>
            <a:endParaRPr sz="500">
              <a:latin typeface="Gill Sans MT"/>
              <a:cs typeface="Gill Sans MT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9244012" y="6205936"/>
            <a:ext cx="273685" cy="20891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4"/>
              </a:spcBef>
            </a:pPr>
            <a:r>
              <a:rPr sz="500" b="1" spc="-10" dirty="0">
                <a:solidFill>
                  <a:srgbClr val="FFFFFF"/>
                </a:solidFill>
                <a:latin typeface="Gill Sans MT"/>
                <a:cs typeface="Gill Sans MT"/>
              </a:rPr>
              <a:t>WALES</a:t>
            </a:r>
            <a:endParaRPr sz="500" dirty="0">
              <a:latin typeface="Gill Sans MT"/>
              <a:cs typeface="Gill Sans MT"/>
            </a:endParaRPr>
          </a:p>
          <a:p>
            <a:pPr marL="99695">
              <a:lnSpc>
                <a:spcPct val="100000"/>
              </a:lnSpc>
              <a:spcBef>
                <a:spcPts val="170"/>
              </a:spcBef>
            </a:pPr>
            <a:r>
              <a:rPr sz="400" b="1" spc="-10" dirty="0">
                <a:solidFill>
                  <a:srgbClr val="091830"/>
                </a:solidFill>
                <a:latin typeface="Gill Sans MT"/>
                <a:cs typeface="Gill Sans MT"/>
              </a:rPr>
              <a:t>Cardiff</a:t>
            </a:r>
            <a:endParaRPr sz="400" dirty="0">
              <a:latin typeface="Gill Sans MT"/>
              <a:cs typeface="Gill Sans MT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9173019" y="5133924"/>
            <a:ext cx="31686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-80" dirty="0">
                <a:solidFill>
                  <a:srgbClr val="FFFFFF"/>
                </a:solidFill>
                <a:latin typeface="Gill Sans MT"/>
                <a:cs typeface="Gill Sans MT"/>
              </a:rPr>
              <a:t>SCOTLAND</a:t>
            </a:r>
            <a:endParaRPr sz="500">
              <a:latin typeface="Gill Sans MT"/>
              <a:cs typeface="Gill Sans MT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8544814" y="5344680"/>
            <a:ext cx="327660" cy="1651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4290" marR="5080" indent="-34925">
              <a:lnSpc>
                <a:spcPts val="500"/>
              </a:lnSpc>
              <a:spcBef>
                <a:spcPts val="200"/>
              </a:spcBef>
            </a:pPr>
            <a:r>
              <a:rPr sz="500" b="1" spc="-85" dirty="0">
                <a:solidFill>
                  <a:srgbClr val="091830"/>
                </a:solidFill>
                <a:latin typeface="Gill Sans MT"/>
                <a:cs typeface="Gill Sans MT"/>
              </a:rPr>
              <a:t>NORTHERN</a:t>
            </a:r>
            <a:r>
              <a:rPr sz="500" b="1" spc="500" dirty="0">
                <a:solidFill>
                  <a:srgbClr val="091830"/>
                </a:solidFill>
                <a:latin typeface="Gill Sans MT"/>
                <a:cs typeface="Gill Sans MT"/>
              </a:rPr>
              <a:t> </a:t>
            </a:r>
            <a:r>
              <a:rPr sz="500" b="1" spc="-30" dirty="0">
                <a:solidFill>
                  <a:srgbClr val="091830"/>
                </a:solidFill>
                <a:latin typeface="Gill Sans MT"/>
                <a:cs typeface="Gill Sans MT"/>
              </a:rPr>
              <a:t>IRELAND</a:t>
            </a:r>
            <a:endParaRPr sz="500">
              <a:latin typeface="Gill Sans MT"/>
              <a:cs typeface="Gill Sans MT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642438" y="5352445"/>
            <a:ext cx="8329930" cy="1761489"/>
            <a:chOff x="642438" y="5352445"/>
            <a:chExt cx="8329930" cy="1761489"/>
          </a:xfrm>
        </p:grpSpPr>
        <p:pic>
          <p:nvPicPr>
            <p:cNvPr id="211" name="object 2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69311" y="5428665"/>
              <a:ext cx="102565" cy="165252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438" y="5352445"/>
              <a:ext cx="1690919" cy="1761375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904659" y="5649874"/>
              <a:ext cx="1167130" cy="1167130"/>
            </a:xfrm>
            <a:custGeom>
              <a:avLst/>
              <a:gdLst/>
              <a:ahLst/>
              <a:cxnLst/>
              <a:rect l="l" t="t" r="r" b="b"/>
              <a:pathLst>
                <a:path w="1167130" h="1167129">
                  <a:moveTo>
                    <a:pt x="583247" y="0"/>
                  </a:moveTo>
                  <a:lnTo>
                    <a:pt x="535411" y="1933"/>
                  </a:lnTo>
                  <a:lnTo>
                    <a:pt x="488640" y="7633"/>
                  </a:lnTo>
                  <a:lnTo>
                    <a:pt x="443085" y="16951"/>
                  </a:lnTo>
                  <a:lnTo>
                    <a:pt x="398894" y="29735"/>
                  </a:lnTo>
                  <a:lnTo>
                    <a:pt x="356219" y="45835"/>
                  </a:lnTo>
                  <a:lnTo>
                    <a:pt x="315209" y="65102"/>
                  </a:lnTo>
                  <a:lnTo>
                    <a:pt x="276015" y="87386"/>
                  </a:lnTo>
                  <a:lnTo>
                    <a:pt x="238787" y="112536"/>
                  </a:lnTo>
                  <a:lnTo>
                    <a:pt x="203674" y="140402"/>
                  </a:lnTo>
                  <a:lnTo>
                    <a:pt x="170827" y="170834"/>
                  </a:lnTo>
                  <a:lnTo>
                    <a:pt x="140396" y="203681"/>
                  </a:lnTo>
                  <a:lnTo>
                    <a:pt x="112531" y="238795"/>
                  </a:lnTo>
                  <a:lnTo>
                    <a:pt x="87382" y="276024"/>
                  </a:lnTo>
                  <a:lnTo>
                    <a:pt x="65100" y="315219"/>
                  </a:lnTo>
                  <a:lnTo>
                    <a:pt x="45833" y="356230"/>
                  </a:lnTo>
                  <a:lnTo>
                    <a:pt x="29733" y="398905"/>
                  </a:lnTo>
                  <a:lnTo>
                    <a:pt x="16950" y="443096"/>
                  </a:lnTo>
                  <a:lnTo>
                    <a:pt x="7633" y="488653"/>
                  </a:lnTo>
                  <a:lnTo>
                    <a:pt x="1933" y="535424"/>
                  </a:lnTo>
                  <a:lnTo>
                    <a:pt x="0" y="583260"/>
                  </a:lnTo>
                  <a:lnTo>
                    <a:pt x="1933" y="631096"/>
                  </a:lnTo>
                  <a:lnTo>
                    <a:pt x="7633" y="677867"/>
                  </a:lnTo>
                  <a:lnTo>
                    <a:pt x="16950" y="723423"/>
                  </a:lnTo>
                  <a:lnTo>
                    <a:pt x="29733" y="767614"/>
                  </a:lnTo>
                  <a:lnTo>
                    <a:pt x="45833" y="810290"/>
                  </a:lnTo>
                  <a:lnTo>
                    <a:pt x="65100" y="851300"/>
                  </a:lnTo>
                  <a:lnTo>
                    <a:pt x="87382" y="890495"/>
                  </a:lnTo>
                  <a:lnTo>
                    <a:pt x="112531" y="927724"/>
                  </a:lnTo>
                  <a:lnTo>
                    <a:pt x="140396" y="962838"/>
                  </a:lnTo>
                  <a:lnTo>
                    <a:pt x="170827" y="995686"/>
                  </a:lnTo>
                  <a:lnTo>
                    <a:pt x="203674" y="1026118"/>
                  </a:lnTo>
                  <a:lnTo>
                    <a:pt x="238787" y="1053984"/>
                  </a:lnTo>
                  <a:lnTo>
                    <a:pt x="276015" y="1079133"/>
                  </a:lnTo>
                  <a:lnTo>
                    <a:pt x="315209" y="1101417"/>
                  </a:lnTo>
                  <a:lnTo>
                    <a:pt x="356219" y="1120684"/>
                  </a:lnTo>
                  <a:lnTo>
                    <a:pt x="398894" y="1136785"/>
                  </a:lnTo>
                  <a:lnTo>
                    <a:pt x="443085" y="1149569"/>
                  </a:lnTo>
                  <a:lnTo>
                    <a:pt x="488640" y="1158886"/>
                  </a:lnTo>
                  <a:lnTo>
                    <a:pt x="535411" y="1164586"/>
                  </a:lnTo>
                  <a:lnTo>
                    <a:pt x="583247" y="1166520"/>
                  </a:lnTo>
                  <a:lnTo>
                    <a:pt x="631083" y="1164586"/>
                  </a:lnTo>
                  <a:lnTo>
                    <a:pt x="677854" y="1158886"/>
                  </a:lnTo>
                  <a:lnTo>
                    <a:pt x="723410" y="1149569"/>
                  </a:lnTo>
                  <a:lnTo>
                    <a:pt x="767601" y="1136785"/>
                  </a:lnTo>
                  <a:lnTo>
                    <a:pt x="810277" y="1120684"/>
                  </a:lnTo>
                  <a:lnTo>
                    <a:pt x="851287" y="1101417"/>
                  </a:lnTo>
                  <a:lnTo>
                    <a:pt x="890482" y="1079133"/>
                  </a:lnTo>
                  <a:lnTo>
                    <a:pt x="927712" y="1053984"/>
                  </a:lnTo>
                  <a:lnTo>
                    <a:pt x="962825" y="1026118"/>
                  </a:lnTo>
                  <a:lnTo>
                    <a:pt x="995673" y="995686"/>
                  </a:lnTo>
                  <a:lnTo>
                    <a:pt x="1026105" y="962838"/>
                  </a:lnTo>
                  <a:lnTo>
                    <a:pt x="1053971" y="927724"/>
                  </a:lnTo>
                  <a:lnTo>
                    <a:pt x="1079121" y="890495"/>
                  </a:lnTo>
                  <a:lnTo>
                    <a:pt x="1101404" y="851300"/>
                  </a:lnTo>
                  <a:lnTo>
                    <a:pt x="1120671" y="810290"/>
                  </a:lnTo>
                  <a:lnTo>
                    <a:pt x="1136772" y="767614"/>
                  </a:lnTo>
                  <a:lnTo>
                    <a:pt x="1149556" y="723423"/>
                  </a:lnTo>
                  <a:lnTo>
                    <a:pt x="1158873" y="677867"/>
                  </a:lnTo>
                  <a:lnTo>
                    <a:pt x="1164574" y="631096"/>
                  </a:lnTo>
                  <a:lnTo>
                    <a:pt x="1166507" y="583260"/>
                  </a:lnTo>
                  <a:lnTo>
                    <a:pt x="1164574" y="535424"/>
                  </a:lnTo>
                  <a:lnTo>
                    <a:pt x="1158873" y="488653"/>
                  </a:lnTo>
                  <a:lnTo>
                    <a:pt x="1149556" y="443096"/>
                  </a:lnTo>
                  <a:lnTo>
                    <a:pt x="1136772" y="398905"/>
                  </a:lnTo>
                  <a:lnTo>
                    <a:pt x="1120671" y="356230"/>
                  </a:lnTo>
                  <a:lnTo>
                    <a:pt x="1101404" y="315219"/>
                  </a:lnTo>
                  <a:lnTo>
                    <a:pt x="1079121" y="276024"/>
                  </a:lnTo>
                  <a:lnTo>
                    <a:pt x="1053971" y="238795"/>
                  </a:lnTo>
                  <a:lnTo>
                    <a:pt x="1026105" y="203681"/>
                  </a:lnTo>
                  <a:lnTo>
                    <a:pt x="995673" y="170834"/>
                  </a:lnTo>
                  <a:lnTo>
                    <a:pt x="962825" y="140402"/>
                  </a:lnTo>
                  <a:lnTo>
                    <a:pt x="927712" y="112536"/>
                  </a:lnTo>
                  <a:lnTo>
                    <a:pt x="890482" y="87386"/>
                  </a:lnTo>
                  <a:lnTo>
                    <a:pt x="851287" y="65102"/>
                  </a:lnTo>
                  <a:lnTo>
                    <a:pt x="810277" y="45835"/>
                  </a:lnTo>
                  <a:lnTo>
                    <a:pt x="767601" y="29735"/>
                  </a:lnTo>
                  <a:lnTo>
                    <a:pt x="723410" y="16951"/>
                  </a:lnTo>
                  <a:lnTo>
                    <a:pt x="677854" y="7633"/>
                  </a:lnTo>
                  <a:lnTo>
                    <a:pt x="631083" y="1933"/>
                  </a:lnTo>
                  <a:lnTo>
                    <a:pt x="583247" y="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 txBox="1"/>
          <p:nvPr/>
        </p:nvSpPr>
        <p:spPr>
          <a:xfrm>
            <a:off x="1024161" y="6542873"/>
            <a:ext cx="264795" cy="77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b="1" spc="-50" dirty="0">
                <a:solidFill>
                  <a:srgbClr val="020303"/>
                </a:solidFill>
                <a:latin typeface="Gill Sans MT"/>
                <a:cs typeface="Gill Sans MT"/>
              </a:rPr>
              <a:t>GREENLAND</a:t>
            </a:r>
            <a:endParaRPr sz="350">
              <a:latin typeface="Gill Sans MT"/>
              <a:cs typeface="Gill Sans MT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066806" y="5638552"/>
            <a:ext cx="179070" cy="77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b="1" spc="-40" dirty="0">
                <a:solidFill>
                  <a:srgbClr val="020303"/>
                </a:solidFill>
                <a:latin typeface="Gill Sans MT"/>
                <a:cs typeface="Gill Sans MT"/>
              </a:rPr>
              <a:t>ALASKA</a:t>
            </a:r>
            <a:endParaRPr sz="350">
              <a:latin typeface="Gill Sans MT"/>
              <a:cs typeface="Gill Sans MT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1894649" y="5746603"/>
            <a:ext cx="160655" cy="77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b="1" spc="-45" dirty="0">
                <a:solidFill>
                  <a:srgbClr val="020303"/>
                </a:solidFill>
                <a:latin typeface="Gill Sans MT"/>
                <a:cs typeface="Gill Sans MT"/>
              </a:rPr>
              <a:t>RUSSIA</a:t>
            </a:r>
            <a:endParaRPr sz="350">
              <a:latin typeface="Gill Sans MT"/>
              <a:cs typeface="Gill Sans MT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836915" y="6804686"/>
            <a:ext cx="177800" cy="77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" b="1" spc="-50" dirty="0">
                <a:solidFill>
                  <a:srgbClr val="020303"/>
                </a:solidFill>
                <a:latin typeface="Gill Sans MT"/>
                <a:cs typeface="Gill Sans MT"/>
              </a:rPr>
              <a:t>EUROPE</a:t>
            </a:r>
            <a:endParaRPr sz="350">
              <a:latin typeface="Gill Sans MT"/>
              <a:cs typeface="Gill Sans MT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1358261" y="5930525"/>
            <a:ext cx="119380" cy="1206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350">
              <a:lnSpc>
                <a:spcPts val="340"/>
              </a:lnSpc>
              <a:spcBef>
                <a:spcPts val="165"/>
              </a:spcBef>
            </a:pPr>
            <a:r>
              <a:rPr sz="350" spc="-45" dirty="0">
                <a:solidFill>
                  <a:srgbClr val="1F7FBA"/>
                </a:solidFill>
                <a:latin typeface="Gill Sans MT"/>
                <a:cs typeface="Gill Sans MT"/>
              </a:rPr>
              <a:t>Arctic</a:t>
            </a:r>
            <a:r>
              <a:rPr sz="350" spc="500" dirty="0">
                <a:solidFill>
                  <a:srgbClr val="1F7FBA"/>
                </a:solidFill>
                <a:latin typeface="Gill Sans MT"/>
                <a:cs typeface="Gill Sans MT"/>
              </a:rPr>
              <a:t> </a:t>
            </a:r>
            <a:r>
              <a:rPr sz="350" spc="-45" dirty="0">
                <a:solidFill>
                  <a:srgbClr val="1F7FBA"/>
                </a:solidFill>
                <a:latin typeface="Gill Sans MT"/>
                <a:cs typeface="Gill Sans MT"/>
              </a:rPr>
              <a:t>Ocean</a:t>
            </a:r>
            <a:endParaRPr sz="350">
              <a:latin typeface="Gill Sans MT"/>
              <a:cs typeface="Gill Sans MT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945441" y="6772643"/>
            <a:ext cx="134620" cy="1206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0320" marR="5080" indent="-8255">
              <a:lnSpc>
                <a:spcPts val="340"/>
              </a:lnSpc>
              <a:spcBef>
                <a:spcPts val="165"/>
              </a:spcBef>
            </a:pPr>
            <a:r>
              <a:rPr sz="350" spc="-40" dirty="0">
                <a:solidFill>
                  <a:srgbClr val="1F7FBA"/>
                </a:solidFill>
                <a:latin typeface="Gill Sans MT"/>
                <a:cs typeface="Gill Sans MT"/>
              </a:rPr>
              <a:t>Atlantic</a:t>
            </a:r>
            <a:r>
              <a:rPr sz="350" spc="500" dirty="0">
                <a:solidFill>
                  <a:srgbClr val="1F7FBA"/>
                </a:solidFill>
                <a:latin typeface="Gill Sans MT"/>
                <a:cs typeface="Gill Sans MT"/>
              </a:rPr>
              <a:t> </a:t>
            </a:r>
            <a:r>
              <a:rPr sz="350" spc="-40" dirty="0">
                <a:solidFill>
                  <a:srgbClr val="1F7FBA"/>
                </a:solidFill>
                <a:latin typeface="Gill Sans MT"/>
                <a:cs typeface="Gill Sans MT"/>
              </a:rPr>
              <a:t>Ocean</a:t>
            </a:r>
            <a:endParaRPr sz="350">
              <a:latin typeface="Gill Sans MT"/>
              <a:cs typeface="Gill Sans MT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907735" y="5649874"/>
            <a:ext cx="1163955" cy="1167130"/>
          </a:xfrm>
          <a:custGeom>
            <a:avLst/>
            <a:gdLst/>
            <a:ahLst/>
            <a:cxnLst/>
            <a:rect l="l" t="t" r="r" b="b"/>
            <a:pathLst>
              <a:path w="1163955" h="1167129">
                <a:moveTo>
                  <a:pt x="1163431" y="583260"/>
                </a:moveTo>
                <a:lnTo>
                  <a:pt x="1161497" y="631096"/>
                </a:lnTo>
                <a:lnTo>
                  <a:pt x="1155797" y="677867"/>
                </a:lnTo>
                <a:lnTo>
                  <a:pt x="1146479" y="723423"/>
                </a:lnTo>
                <a:lnTo>
                  <a:pt x="1133695" y="767614"/>
                </a:lnTo>
                <a:lnTo>
                  <a:pt x="1117595" y="810290"/>
                </a:lnTo>
                <a:lnTo>
                  <a:pt x="1098328" y="851300"/>
                </a:lnTo>
                <a:lnTo>
                  <a:pt x="1076044" y="890495"/>
                </a:lnTo>
                <a:lnTo>
                  <a:pt x="1050894" y="927724"/>
                </a:lnTo>
                <a:lnTo>
                  <a:pt x="1023029" y="962838"/>
                </a:lnTo>
                <a:lnTo>
                  <a:pt x="992597" y="995686"/>
                </a:lnTo>
                <a:lnTo>
                  <a:pt x="959749" y="1026118"/>
                </a:lnTo>
                <a:lnTo>
                  <a:pt x="924635" y="1053984"/>
                </a:lnTo>
                <a:lnTo>
                  <a:pt x="887406" y="1079133"/>
                </a:lnTo>
                <a:lnTo>
                  <a:pt x="848211" y="1101417"/>
                </a:lnTo>
                <a:lnTo>
                  <a:pt x="807200" y="1120684"/>
                </a:lnTo>
                <a:lnTo>
                  <a:pt x="764525" y="1136785"/>
                </a:lnTo>
                <a:lnTo>
                  <a:pt x="720334" y="1149569"/>
                </a:lnTo>
                <a:lnTo>
                  <a:pt x="674778" y="1158886"/>
                </a:lnTo>
                <a:lnTo>
                  <a:pt x="628006" y="1164586"/>
                </a:lnTo>
                <a:lnTo>
                  <a:pt x="580170" y="1166520"/>
                </a:lnTo>
                <a:lnTo>
                  <a:pt x="536394" y="1163571"/>
                </a:lnTo>
                <a:lnTo>
                  <a:pt x="494335" y="1158329"/>
                </a:lnTo>
                <a:lnTo>
                  <a:pt x="453993" y="1150887"/>
                </a:lnTo>
                <a:lnTo>
                  <a:pt x="415368" y="1141335"/>
                </a:lnTo>
                <a:lnTo>
                  <a:pt x="378461" y="1129766"/>
                </a:lnTo>
                <a:lnTo>
                  <a:pt x="309796" y="1100943"/>
                </a:lnTo>
                <a:lnTo>
                  <a:pt x="248000" y="1065151"/>
                </a:lnTo>
                <a:lnTo>
                  <a:pt x="193072" y="1023124"/>
                </a:lnTo>
                <a:lnTo>
                  <a:pt x="145011" y="975595"/>
                </a:lnTo>
                <a:lnTo>
                  <a:pt x="103818" y="923297"/>
                </a:lnTo>
                <a:lnTo>
                  <a:pt x="69491" y="866966"/>
                </a:lnTo>
                <a:lnTo>
                  <a:pt x="42032" y="807333"/>
                </a:lnTo>
                <a:lnTo>
                  <a:pt x="21440" y="745133"/>
                </a:lnTo>
                <a:lnTo>
                  <a:pt x="7714" y="681100"/>
                </a:lnTo>
                <a:lnTo>
                  <a:pt x="854" y="615967"/>
                </a:lnTo>
                <a:lnTo>
                  <a:pt x="0" y="583217"/>
                </a:lnTo>
                <a:lnTo>
                  <a:pt x="861" y="550467"/>
                </a:lnTo>
                <a:lnTo>
                  <a:pt x="7734" y="485335"/>
                </a:lnTo>
                <a:lnTo>
                  <a:pt x="21472" y="421304"/>
                </a:lnTo>
                <a:lnTo>
                  <a:pt x="42075" y="359107"/>
                </a:lnTo>
                <a:lnTo>
                  <a:pt x="69544" y="299478"/>
                </a:lnTo>
                <a:lnTo>
                  <a:pt x="103878" y="243152"/>
                </a:lnTo>
                <a:lnTo>
                  <a:pt x="145077" y="190860"/>
                </a:lnTo>
                <a:lnTo>
                  <a:pt x="193140" y="143338"/>
                </a:lnTo>
                <a:lnTo>
                  <a:pt x="248068" y="101319"/>
                </a:lnTo>
                <a:lnTo>
                  <a:pt x="309860" y="65536"/>
                </a:lnTo>
                <a:lnTo>
                  <a:pt x="378515" y="36723"/>
                </a:lnTo>
                <a:lnTo>
                  <a:pt x="415417" y="25160"/>
                </a:lnTo>
                <a:lnTo>
                  <a:pt x="454035" y="15614"/>
                </a:lnTo>
                <a:lnTo>
                  <a:pt x="494368" y="8178"/>
                </a:lnTo>
                <a:lnTo>
                  <a:pt x="536418" y="2942"/>
                </a:lnTo>
                <a:lnTo>
                  <a:pt x="580183" y="0"/>
                </a:lnTo>
                <a:lnTo>
                  <a:pt x="628017" y="1933"/>
                </a:lnTo>
                <a:lnTo>
                  <a:pt x="674787" y="7633"/>
                </a:lnTo>
                <a:lnTo>
                  <a:pt x="720341" y="16951"/>
                </a:lnTo>
                <a:lnTo>
                  <a:pt x="764531" y="29735"/>
                </a:lnTo>
                <a:lnTo>
                  <a:pt x="807206" y="45835"/>
                </a:lnTo>
                <a:lnTo>
                  <a:pt x="848215" y="65102"/>
                </a:lnTo>
                <a:lnTo>
                  <a:pt x="887409" y="87386"/>
                </a:lnTo>
                <a:lnTo>
                  <a:pt x="924638" y="112536"/>
                </a:lnTo>
                <a:lnTo>
                  <a:pt x="959751" y="140402"/>
                </a:lnTo>
                <a:lnTo>
                  <a:pt x="992598" y="170834"/>
                </a:lnTo>
                <a:lnTo>
                  <a:pt x="1023030" y="203681"/>
                </a:lnTo>
                <a:lnTo>
                  <a:pt x="1050895" y="238795"/>
                </a:lnTo>
                <a:lnTo>
                  <a:pt x="1076045" y="276024"/>
                </a:lnTo>
                <a:lnTo>
                  <a:pt x="1098328" y="315219"/>
                </a:lnTo>
                <a:lnTo>
                  <a:pt x="1117595" y="356230"/>
                </a:lnTo>
                <a:lnTo>
                  <a:pt x="1133695" y="398905"/>
                </a:lnTo>
                <a:lnTo>
                  <a:pt x="1146479" y="443096"/>
                </a:lnTo>
                <a:lnTo>
                  <a:pt x="1155797" y="488653"/>
                </a:lnTo>
                <a:lnTo>
                  <a:pt x="1161497" y="535424"/>
                </a:lnTo>
                <a:lnTo>
                  <a:pt x="1163431" y="583260"/>
                </a:lnTo>
                <a:close/>
              </a:path>
            </a:pathLst>
          </a:custGeom>
          <a:ln w="635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 txBox="1"/>
          <p:nvPr/>
        </p:nvSpPr>
        <p:spPr>
          <a:xfrm rot="20640000">
            <a:off x="1247716" y="5586097"/>
            <a:ext cx="112143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5"/>
              </a:lnSpc>
            </a:pPr>
            <a:r>
              <a:rPr sz="700" b="1" spc="-7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23" name="object 223"/>
          <p:cNvSpPr txBox="1"/>
          <p:nvPr/>
        </p:nvSpPr>
        <p:spPr>
          <a:xfrm rot="20880000">
            <a:off x="1298479" y="5574359"/>
            <a:ext cx="97401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700" b="1" spc="-8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24" name="object 224"/>
          <p:cNvSpPr txBox="1"/>
          <p:nvPr/>
        </p:nvSpPr>
        <p:spPr>
          <a:xfrm rot="21000000">
            <a:off x="1327956" y="5568076"/>
            <a:ext cx="9890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700" b="1" spc="-8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25" name="object 225"/>
          <p:cNvSpPr txBox="1"/>
          <p:nvPr/>
        </p:nvSpPr>
        <p:spPr>
          <a:xfrm rot="21180000">
            <a:off x="1361536" y="5563225"/>
            <a:ext cx="96697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700" b="1" spc="-7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26" name="object 226"/>
          <p:cNvSpPr txBox="1"/>
          <p:nvPr/>
        </p:nvSpPr>
        <p:spPr>
          <a:xfrm rot="21360000">
            <a:off x="1388226" y="5560667"/>
            <a:ext cx="94399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700" b="1" spc="-5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27" name="object 227"/>
          <p:cNvSpPr txBox="1"/>
          <p:nvPr/>
        </p:nvSpPr>
        <p:spPr>
          <a:xfrm rot="21480000">
            <a:off x="1414230" y="5558899"/>
            <a:ext cx="99167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700" b="1" spc="-7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28" name="object 228"/>
          <p:cNvSpPr txBox="1"/>
          <p:nvPr/>
        </p:nvSpPr>
        <p:spPr>
          <a:xfrm rot="180000">
            <a:off x="1477845" y="5560154"/>
            <a:ext cx="108488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700" b="1" spc="-12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29" name="object 229"/>
          <p:cNvSpPr txBox="1"/>
          <p:nvPr/>
        </p:nvSpPr>
        <p:spPr>
          <a:xfrm rot="420000">
            <a:off x="1522854" y="5563689"/>
            <a:ext cx="94213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700" b="1" spc="-5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30" name="object 230"/>
          <p:cNvSpPr txBox="1"/>
          <p:nvPr/>
        </p:nvSpPr>
        <p:spPr>
          <a:xfrm rot="540000">
            <a:off x="1546581" y="5567586"/>
            <a:ext cx="97163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700" b="1" spc="-8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31" name="object 231"/>
          <p:cNvSpPr txBox="1"/>
          <p:nvPr/>
        </p:nvSpPr>
        <p:spPr>
          <a:xfrm rot="720000">
            <a:off x="1576023" y="5573567"/>
            <a:ext cx="99433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700" b="1" spc="-7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32" name="object 232"/>
          <p:cNvSpPr txBox="1"/>
          <p:nvPr/>
        </p:nvSpPr>
        <p:spPr>
          <a:xfrm rot="900000">
            <a:off x="1606162" y="5580253"/>
            <a:ext cx="94031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700" b="1" spc="-5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33" name="object 233"/>
          <p:cNvSpPr txBox="1"/>
          <p:nvPr/>
        </p:nvSpPr>
        <p:spPr>
          <a:xfrm rot="1020000">
            <a:off x="1631807" y="5589131"/>
            <a:ext cx="101387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700" b="1" spc="-8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367574" y="6164206"/>
            <a:ext cx="224154" cy="673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" b="1" spc="-35" dirty="0">
                <a:solidFill>
                  <a:srgbClr val="020303"/>
                </a:solidFill>
                <a:latin typeface="Gill Sans MT"/>
                <a:cs typeface="Gill Sans MT"/>
              </a:rPr>
              <a:t>NORTH</a:t>
            </a:r>
            <a:r>
              <a:rPr sz="250" b="1" spc="15" dirty="0">
                <a:solidFill>
                  <a:srgbClr val="020303"/>
                </a:solidFill>
                <a:latin typeface="Gill Sans MT"/>
                <a:cs typeface="Gill Sans MT"/>
              </a:rPr>
              <a:t> </a:t>
            </a:r>
            <a:r>
              <a:rPr sz="250" b="1" spc="-20" dirty="0">
                <a:solidFill>
                  <a:srgbClr val="020303"/>
                </a:solidFill>
                <a:latin typeface="Gill Sans MT"/>
                <a:cs typeface="Gill Sans MT"/>
              </a:rPr>
              <a:t>POLE</a:t>
            </a:r>
            <a:endParaRPr sz="250">
              <a:latin typeface="Gill Sans MT"/>
              <a:cs typeface="Gill Sans MT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3208794" y="5392802"/>
            <a:ext cx="1739264" cy="1702435"/>
            <a:chOff x="3208794" y="5392802"/>
            <a:chExt cx="1739264" cy="1702435"/>
          </a:xfrm>
        </p:grpSpPr>
        <p:pic>
          <p:nvPicPr>
            <p:cNvPr id="236" name="object 2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8794" y="5392802"/>
              <a:ext cx="1739049" cy="1702269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3729583" y="5895187"/>
              <a:ext cx="697865" cy="697865"/>
            </a:xfrm>
            <a:custGeom>
              <a:avLst/>
              <a:gdLst/>
              <a:ahLst/>
              <a:cxnLst/>
              <a:rect l="l" t="t" r="r" b="b"/>
              <a:pathLst>
                <a:path w="697864" h="697865">
                  <a:moveTo>
                    <a:pt x="348742" y="0"/>
                  </a:moveTo>
                  <a:lnTo>
                    <a:pt x="301419" y="3183"/>
                  </a:lnTo>
                  <a:lnTo>
                    <a:pt x="256031" y="12457"/>
                  </a:lnTo>
                  <a:lnTo>
                    <a:pt x="212994" y="27405"/>
                  </a:lnTo>
                  <a:lnTo>
                    <a:pt x="172723" y="47612"/>
                  </a:lnTo>
                  <a:lnTo>
                    <a:pt x="135634" y="72663"/>
                  </a:lnTo>
                  <a:lnTo>
                    <a:pt x="102142" y="102142"/>
                  </a:lnTo>
                  <a:lnTo>
                    <a:pt x="72663" y="135634"/>
                  </a:lnTo>
                  <a:lnTo>
                    <a:pt x="47612" y="172723"/>
                  </a:lnTo>
                  <a:lnTo>
                    <a:pt x="27405" y="212994"/>
                  </a:lnTo>
                  <a:lnTo>
                    <a:pt x="12457" y="256031"/>
                  </a:lnTo>
                  <a:lnTo>
                    <a:pt x="3183" y="301419"/>
                  </a:lnTo>
                  <a:lnTo>
                    <a:pt x="0" y="348741"/>
                  </a:lnTo>
                  <a:lnTo>
                    <a:pt x="3183" y="396064"/>
                  </a:lnTo>
                  <a:lnTo>
                    <a:pt x="12457" y="441452"/>
                  </a:lnTo>
                  <a:lnTo>
                    <a:pt x="27405" y="484489"/>
                  </a:lnTo>
                  <a:lnTo>
                    <a:pt x="47612" y="524760"/>
                  </a:lnTo>
                  <a:lnTo>
                    <a:pt x="72663" y="561849"/>
                  </a:lnTo>
                  <a:lnTo>
                    <a:pt x="102142" y="595341"/>
                  </a:lnTo>
                  <a:lnTo>
                    <a:pt x="135634" y="624820"/>
                  </a:lnTo>
                  <a:lnTo>
                    <a:pt x="172723" y="649871"/>
                  </a:lnTo>
                  <a:lnTo>
                    <a:pt x="212994" y="670078"/>
                  </a:lnTo>
                  <a:lnTo>
                    <a:pt x="256031" y="685026"/>
                  </a:lnTo>
                  <a:lnTo>
                    <a:pt x="301419" y="694300"/>
                  </a:lnTo>
                  <a:lnTo>
                    <a:pt x="348742" y="697483"/>
                  </a:lnTo>
                  <a:lnTo>
                    <a:pt x="396064" y="694300"/>
                  </a:lnTo>
                  <a:lnTo>
                    <a:pt x="441452" y="685026"/>
                  </a:lnTo>
                  <a:lnTo>
                    <a:pt x="484489" y="670078"/>
                  </a:lnTo>
                  <a:lnTo>
                    <a:pt x="524760" y="649871"/>
                  </a:lnTo>
                  <a:lnTo>
                    <a:pt x="561849" y="624820"/>
                  </a:lnTo>
                  <a:lnTo>
                    <a:pt x="595341" y="595341"/>
                  </a:lnTo>
                  <a:lnTo>
                    <a:pt x="624820" y="561849"/>
                  </a:lnTo>
                  <a:lnTo>
                    <a:pt x="649871" y="524760"/>
                  </a:lnTo>
                  <a:lnTo>
                    <a:pt x="670078" y="484489"/>
                  </a:lnTo>
                  <a:lnTo>
                    <a:pt x="685026" y="441452"/>
                  </a:lnTo>
                  <a:lnTo>
                    <a:pt x="694300" y="396064"/>
                  </a:lnTo>
                  <a:lnTo>
                    <a:pt x="697484" y="348741"/>
                  </a:lnTo>
                  <a:lnTo>
                    <a:pt x="694300" y="301419"/>
                  </a:lnTo>
                  <a:lnTo>
                    <a:pt x="685026" y="256031"/>
                  </a:lnTo>
                  <a:lnTo>
                    <a:pt x="670078" y="212994"/>
                  </a:lnTo>
                  <a:lnTo>
                    <a:pt x="649871" y="172723"/>
                  </a:lnTo>
                  <a:lnTo>
                    <a:pt x="624820" y="135634"/>
                  </a:lnTo>
                  <a:lnTo>
                    <a:pt x="595341" y="102142"/>
                  </a:lnTo>
                  <a:lnTo>
                    <a:pt x="561849" y="72663"/>
                  </a:lnTo>
                  <a:lnTo>
                    <a:pt x="524760" y="47612"/>
                  </a:lnTo>
                  <a:lnTo>
                    <a:pt x="484489" y="27405"/>
                  </a:lnTo>
                  <a:lnTo>
                    <a:pt x="441452" y="12457"/>
                  </a:lnTo>
                  <a:lnTo>
                    <a:pt x="396064" y="3183"/>
                  </a:lnTo>
                  <a:lnTo>
                    <a:pt x="348742" y="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 txBox="1"/>
          <p:nvPr/>
        </p:nvSpPr>
        <p:spPr>
          <a:xfrm>
            <a:off x="4155922" y="6271294"/>
            <a:ext cx="197485" cy="774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00" b="1" spc="-20" dirty="0">
                <a:solidFill>
                  <a:srgbClr val="020303"/>
                </a:solidFill>
                <a:latin typeface="Gill Sans MT"/>
                <a:cs typeface="Gill Sans MT"/>
              </a:rPr>
              <a:t>Antarctica</a:t>
            </a:r>
            <a:endParaRPr sz="300">
              <a:latin typeface="Gill Sans MT"/>
              <a:cs typeface="Gill Sans MT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3967048" y="6183537"/>
            <a:ext cx="220345" cy="673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" b="1" spc="-30" dirty="0">
                <a:solidFill>
                  <a:srgbClr val="020303"/>
                </a:solidFill>
                <a:latin typeface="Gill Sans MT"/>
                <a:cs typeface="Gill Sans MT"/>
              </a:rPr>
              <a:t>SOUTH</a:t>
            </a:r>
            <a:r>
              <a:rPr sz="250" b="1" dirty="0">
                <a:solidFill>
                  <a:srgbClr val="020303"/>
                </a:solidFill>
                <a:latin typeface="Gill Sans MT"/>
                <a:cs typeface="Gill Sans MT"/>
              </a:rPr>
              <a:t> </a:t>
            </a:r>
            <a:r>
              <a:rPr sz="250" b="1" spc="-20" dirty="0">
                <a:solidFill>
                  <a:srgbClr val="020303"/>
                </a:solidFill>
                <a:latin typeface="Gill Sans MT"/>
                <a:cs typeface="Gill Sans MT"/>
              </a:rPr>
              <a:t>POLE</a:t>
            </a:r>
            <a:endParaRPr sz="250">
              <a:latin typeface="Gill Sans MT"/>
              <a:cs typeface="Gill Sans MT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4454982" y="6783944"/>
            <a:ext cx="177165" cy="1155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270">
              <a:lnSpc>
                <a:spcPts val="300"/>
              </a:lnSpc>
              <a:spcBef>
                <a:spcPts val="200"/>
              </a:spcBef>
            </a:pPr>
            <a:r>
              <a:rPr sz="300" b="1" spc="-20" dirty="0">
                <a:solidFill>
                  <a:srgbClr val="020303"/>
                </a:solidFill>
                <a:latin typeface="Gill Sans MT"/>
                <a:cs typeface="Gill Sans MT"/>
              </a:rPr>
              <a:t>Oceania/</a:t>
            </a:r>
            <a:r>
              <a:rPr sz="300" b="1" spc="500" dirty="0">
                <a:solidFill>
                  <a:srgbClr val="020303"/>
                </a:solidFill>
                <a:latin typeface="Gill Sans MT"/>
                <a:cs typeface="Gill Sans MT"/>
              </a:rPr>
              <a:t> </a:t>
            </a:r>
            <a:r>
              <a:rPr sz="300" b="1" spc="-25" dirty="0">
                <a:solidFill>
                  <a:srgbClr val="020303"/>
                </a:solidFill>
                <a:latin typeface="Gill Sans MT"/>
                <a:cs typeface="Gill Sans MT"/>
              </a:rPr>
              <a:t>Australia</a:t>
            </a:r>
            <a:endParaRPr sz="300">
              <a:latin typeface="Gill Sans MT"/>
              <a:cs typeface="Gill Sans MT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4090441" y="6755146"/>
            <a:ext cx="251460" cy="774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00" b="1" dirty="0">
                <a:solidFill>
                  <a:srgbClr val="020303"/>
                </a:solidFill>
                <a:latin typeface="Gill Sans MT"/>
                <a:cs typeface="Gill Sans MT"/>
              </a:rPr>
              <a:t>New</a:t>
            </a:r>
            <a:r>
              <a:rPr sz="300" b="1" spc="-25" dirty="0">
                <a:solidFill>
                  <a:srgbClr val="020303"/>
                </a:solidFill>
                <a:latin typeface="Gill Sans MT"/>
                <a:cs typeface="Gill Sans MT"/>
              </a:rPr>
              <a:t> </a:t>
            </a:r>
            <a:r>
              <a:rPr sz="300" b="1" spc="-10" dirty="0">
                <a:solidFill>
                  <a:srgbClr val="020303"/>
                </a:solidFill>
                <a:latin typeface="Gill Sans MT"/>
                <a:cs typeface="Gill Sans MT"/>
              </a:rPr>
              <a:t>Zealand</a:t>
            </a:r>
            <a:endParaRPr sz="300">
              <a:latin typeface="Gill Sans MT"/>
              <a:cs typeface="Gill Sans MT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3315850" y="5857148"/>
            <a:ext cx="165100" cy="1206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20320">
              <a:lnSpc>
                <a:spcPts val="340"/>
              </a:lnSpc>
              <a:spcBef>
                <a:spcPts val="165"/>
              </a:spcBef>
            </a:pPr>
            <a:r>
              <a:rPr sz="300" b="1" spc="-10" dirty="0">
                <a:solidFill>
                  <a:srgbClr val="020303"/>
                </a:solidFill>
                <a:latin typeface="Gill Sans MT"/>
                <a:cs typeface="Gill Sans MT"/>
              </a:rPr>
              <a:t>South</a:t>
            </a:r>
            <a:r>
              <a:rPr sz="300" b="1" spc="500" dirty="0">
                <a:solidFill>
                  <a:srgbClr val="020303"/>
                </a:solidFill>
                <a:latin typeface="Gill Sans MT"/>
                <a:cs typeface="Gill Sans MT"/>
              </a:rPr>
              <a:t> </a:t>
            </a:r>
            <a:r>
              <a:rPr sz="300" b="1" spc="-30" dirty="0">
                <a:solidFill>
                  <a:srgbClr val="020303"/>
                </a:solidFill>
                <a:latin typeface="Gill Sans MT"/>
                <a:cs typeface="Gill Sans MT"/>
              </a:rPr>
              <a:t>America</a:t>
            </a:r>
            <a:endParaRPr sz="300">
              <a:latin typeface="Gill Sans MT"/>
              <a:cs typeface="Gill Sans MT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4332909" y="5495630"/>
            <a:ext cx="124460" cy="774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00" b="1" spc="-10" dirty="0">
                <a:solidFill>
                  <a:srgbClr val="020303"/>
                </a:solidFill>
                <a:latin typeface="Gill Sans MT"/>
                <a:cs typeface="Gill Sans MT"/>
              </a:rPr>
              <a:t>Africa</a:t>
            </a:r>
            <a:endParaRPr sz="300">
              <a:latin typeface="Gill Sans MT"/>
              <a:cs typeface="Gill Sans MT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3862336" y="5630898"/>
            <a:ext cx="133985" cy="1206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0320" marR="5080" indent="-8255">
              <a:lnSpc>
                <a:spcPts val="340"/>
              </a:lnSpc>
              <a:spcBef>
                <a:spcPts val="165"/>
              </a:spcBef>
            </a:pPr>
            <a:r>
              <a:rPr sz="300" spc="-20" dirty="0">
                <a:solidFill>
                  <a:srgbClr val="1F7FBA"/>
                </a:solidFill>
                <a:latin typeface="Gill Sans MT"/>
                <a:cs typeface="Gill Sans MT"/>
              </a:rPr>
              <a:t>Atlantic</a:t>
            </a:r>
            <a:r>
              <a:rPr sz="300" spc="500" dirty="0">
                <a:solidFill>
                  <a:srgbClr val="1F7FBA"/>
                </a:solidFill>
                <a:latin typeface="Gill Sans MT"/>
                <a:cs typeface="Gill Sans MT"/>
              </a:rPr>
              <a:t> </a:t>
            </a:r>
            <a:r>
              <a:rPr sz="300" spc="-10" dirty="0">
                <a:solidFill>
                  <a:srgbClr val="1F7FBA"/>
                </a:solidFill>
                <a:latin typeface="Gill Sans MT"/>
                <a:cs typeface="Gill Sans MT"/>
              </a:rPr>
              <a:t>Ocean</a:t>
            </a:r>
            <a:endParaRPr sz="300">
              <a:latin typeface="Gill Sans MT"/>
              <a:cs typeface="Gill Sans MT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3594818" y="6655363"/>
            <a:ext cx="118745" cy="1206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2540">
              <a:lnSpc>
                <a:spcPts val="340"/>
              </a:lnSpc>
              <a:spcBef>
                <a:spcPts val="165"/>
              </a:spcBef>
            </a:pPr>
            <a:r>
              <a:rPr sz="300" spc="-20" dirty="0">
                <a:solidFill>
                  <a:srgbClr val="1F7FBA"/>
                </a:solidFill>
                <a:latin typeface="Gill Sans MT"/>
                <a:cs typeface="Gill Sans MT"/>
              </a:rPr>
              <a:t>Pacific</a:t>
            </a:r>
            <a:r>
              <a:rPr sz="300" spc="500" dirty="0">
                <a:solidFill>
                  <a:srgbClr val="1F7FBA"/>
                </a:solidFill>
                <a:latin typeface="Gill Sans MT"/>
                <a:cs typeface="Gill Sans MT"/>
              </a:rPr>
              <a:t> </a:t>
            </a:r>
            <a:r>
              <a:rPr sz="300" spc="-30" dirty="0">
                <a:solidFill>
                  <a:srgbClr val="1F7FBA"/>
                </a:solidFill>
                <a:latin typeface="Gill Sans MT"/>
                <a:cs typeface="Gill Sans MT"/>
              </a:rPr>
              <a:t>Ocean</a:t>
            </a:r>
            <a:endParaRPr sz="300">
              <a:latin typeface="Gill Sans MT"/>
              <a:cs typeface="Gill Sans MT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4631052" y="6066789"/>
            <a:ext cx="118745" cy="1206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2540">
              <a:lnSpc>
                <a:spcPts val="340"/>
              </a:lnSpc>
              <a:spcBef>
                <a:spcPts val="165"/>
              </a:spcBef>
            </a:pPr>
            <a:r>
              <a:rPr sz="300" spc="-10" dirty="0">
                <a:solidFill>
                  <a:srgbClr val="1F7FBA"/>
                </a:solidFill>
                <a:latin typeface="Gill Sans MT"/>
                <a:cs typeface="Gill Sans MT"/>
              </a:rPr>
              <a:t>Indian</a:t>
            </a:r>
            <a:r>
              <a:rPr sz="300" spc="500" dirty="0">
                <a:solidFill>
                  <a:srgbClr val="1F7FBA"/>
                </a:solidFill>
                <a:latin typeface="Gill Sans MT"/>
                <a:cs typeface="Gill Sans MT"/>
              </a:rPr>
              <a:t> </a:t>
            </a:r>
            <a:r>
              <a:rPr sz="300" spc="-30" dirty="0">
                <a:solidFill>
                  <a:srgbClr val="1F7FBA"/>
                </a:solidFill>
                <a:latin typeface="Gill Sans MT"/>
                <a:cs typeface="Gill Sans MT"/>
              </a:rPr>
              <a:t>Ocean</a:t>
            </a:r>
            <a:endParaRPr sz="300">
              <a:latin typeface="Gill Sans MT"/>
              <a:cs typeface="Gill Sans MT"/>
            </a:endParaRPr>
          </a:p>
        </p:txBody>
      </p:sp>
      <p:grpSp>
        <p:nvGrpSpPr>
          <p:cNvPr id="247" name="object 247"/>
          <p:cNvGrpSpPr/>
          <p:nvPr/>
        </p:nvGrpSpPr>
        <p:grpSpPr>
          <a:xfrm>
            <a:off x="3728609" y="5892012"/>
            <a:ext cx="701675" cy="704215"/>
            <a:chOff x="3728609" y="5892012"/>
            <a:chExt cx="701675" cy="704215"/>
          </a:xfrm>
        </p:grpSpPr>
        <p:sp>
          <p:nvSpPr>
            <p:cNvPr id="248" name="object 248"/>
            <p:cNvSpPr/>
            <p:nvPr/>
          </p:nvSpPr>
          <p:spPr>
            <a:xfrm>
              <a:off x="4071086" y="623669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4">
                  <a:moveTo>
                    <a:pt x="11226" y="0"/>
                  </a:moveTo>
                  <a:lnTo>
                    <a:pt x="3238" y="0"/>
                  </a:lnTo>
                  <a:lnTo>
                    <a:pt x="0" y="3238"/>
                  </a:lnTo>
                  <a:lnTo>
                    <a:pt x="0" y="11239"/>
                  </a:lnTo>
                  <a:lnTo>
                    <a:pt x="3238" y="14477"/>
                  </a:lnTo>
                  <a:lnTo>
                    <a:pt x="11226" y="14477"/>
                  </a:lnTo>
                  <a:lnTo>
                    <a:pt x="14465" y="11239"/>
                  </a:lnTo>
                  <a:lnTo>
                    <a:pt x="14465" y="7238"/>
                  </a:lnTo>
                  <a:lnTo>
                    <a:pt x="14465" y="3238"/>
                  </a:lnTo>
                  <a:lnTo>
                    <a:pt x="11226" y="0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731784" y="5895187"/>
              <a:ext cx="695325" cy="697865"/>
            </a:xfrm>
            <a:custGeom>
              <a:avLst/>
              <a:gdLst/>
              <a:ahLst/>
              <a:cxnLst/>
              <a:rect l="l" t="t" r="r" b="b"/>
              <a:pathLst>
                <a:path w="695325" h="697865">
                  <a:moveTo>
                    <a:pt x="695283" y="348741"/>
                  </a:moveTo>
                  <a:lnTo>
                    <a:pt x="692099" y="396064"/>
                  </a:lnTo>
                  <a:lnTo>
                    <a:pt x="682825" y="441452"/>
                  </a:lnTo>
                  <a:lnTo>
                    <a:pt x="667877" y="484489"/>
                  </a:lnTo>
                  <a:lnTo>
                    <a:pt x="647670" y="524760"/>
                  </a:lnTo>
                  <a:lnTo>
                    <a:pt x="622619" y="561849"/>
                  </a:lnTo>
                  <a:lnTo>
                    <a:pt x="593140" y="595341"/>
                  </a:lnTo>
                  <a:lnTo>
                    <a:pt x="559648" y="624820"/>
                  </a:lnTo>
                  <a:lnTo>
                    <a:pt x="522559" y="649871"/>
                  </a:lnTo>
                  <a:lnTo>
                    <a:pt x="482288" y="670078"/>
                  </a:lnTo>
                  <a:lnTo>
                    <a:pt x="439251" y="685026"/>
                  </a:lnTo>
                  <a:lnTo>
                    <a:pt x="393863" y="694300"/>
                  </a:lnTo>
                  <a:lnTo>
                    <a:pt x="346541" y="697483"/>
                  </a:lnTo>
                  <a:lnTo>
                    <a:pt x="303218" y="693744"/>
                  </a:lnTo>
                  <a:lnTo>
                    <a:pt x="262783" y="686252"/>
                  </a:lnTo>
                  <a:lnTo>
                    <a:pt x="225238" y="675266"/>
                  </a:lnTo>
                  <a:lnTo>
                    <a:pt x="158814" y="643850"/>
                  </a:lnTo>
                  <a:lnTo>
                    <a:pt x="103945" y="601564"/>
                  </a:lnTo>
                  <a:lnTo>
                    <a:pt x="60629" y="550481"/>
                  </a:lnTo>
                  <a:lnTo>
                    <a:pt x="28867" y="492669"/>
                  </a:lnTo>
                  <a:lnTo>
                    <a:pt x="8657" y="430200"/>
                  </a:lnTo>
                  <a:lnTo>
                    <a:pt x="0" y="365143"/>
                  </a:lnTo>
                  <a:lnTo>
                    <a:pt x="3" y="332292"/>
                  </a:lnTo>
                  <a:lnTo>
                    <a:pt x="8672" y="267237"/>
                  </a:lnTo>
                  <a:lnTo>
                    <a:pt x="28892" y="204770"/>
                  </a:lnTo>
                  <a:lnTo>
                    <a:pt x="60662" y="146963"/>
                  </a:lnTo>
                  <a:lnTo>
                    <a:pt x="103981" y="95885"/>
                  </a:lnTo>
                  <a:lnTo>
                    <a:pt x="158849" y="53608"/>
                  </a:lnTo>
                  <a:lnTo>
                    <a:pt x="225265" y="22200"/>
                  </a:lnTo>
                  <a:lnTo>
                    <a:pt x="262804" y="11220"/>
                  </a:lnTo>
                  <a:lnTo>
                    <a:pt x="303229" y="3733"/>
                  </a:lnTo>
                  <a:lnTo>
                    <a:pt x="346541" y="0"/>
                  </a:lnTo>
                  <a:lnTo>
                    <a:pt x="393863" y="3183"/>
                  </a:lnTo>
                  <a:lnTo>
                    <a:pt x="439251" y="12457"/>
                  </a:lnTo>
                  <a:lnTo>
                    <a:pt x="482288" y="27405"/>
                  </a:lnTo>
                  <a:lnTo>
                    <a:pt x="522559" y="47612"/>
                  </a:lnTo>
                  <a:lnTo>
                    <a:pt x="559648" y="72663"/>
                  </a:lnTo>
                  <a:lnTo>
                    <a:pt x="593140" y="102142"/>
                  </a:lnTo>
                  <a:lnTo>
                    <a:pt x="622619" y="135634"/>
                  </a:lnTo>
                  <a:lnTo>
                    <a:pt x="647670" y="172723"/>
                  </a:lnTo>
                  <a:lnTo>
                    <a:pt x="667877" y="212994"/>
                  </a:lnTo>
                  <a:lnTo>
                    <a:pt x="682825" y="256031"/>
                  </a:lnTo>
                  <a:lnTo>
                    <a:pt x="692099" y="301419"/>
                  </a:lnTo>
                  <a:lnTo>
                    <a:pt x="695283" y="348741"/>
                  </a:lnTo>
                  <a:close/>
                </a:path>
              </a:pathLst>
            </a:custGeom>
            <a:ln w="635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0" name="object 250"/>
          <p:cNvSpPr txBox="1"/>
          <p:nvPr/>
        </p:nvSpPr>
        <p:spPr>
          <a:xfrm rot="20280000">
            <a:off x="3896078" y="5862882"/>
            <a:ext cx="68208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-5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51" name="object 251"/>
          <p:cNvSpPr txBox="1"/>
          <p:nvPr/>
        </p:nvSpPr>
        <p:spPr>
          <a:xfrm rot="20580000">
            <a:off x="3929110" y="5851508"/>
            <a:ext cx="64360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-5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52" name="object 252"/>
          <p:cNvSpPr txBox="1"/>
          <p:nvPr/>
        </p:nvSpPr>
        <p:spPr>
          <a:xfrm rot="20760000">
            <a:off x="3954471" y="5844884"/>
            <a:ext cx="59313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-5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53" name="object 253"/>
          <p:cNvSpPr txBox="1"/>
          <p:nvPr/>
        </p:nvSpPr>
        <p:spPr>
          <a:xfrm rot="21000000">
            <a:off x="3974571" y="5840002"/>
            <a:ext cx="64037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-5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54" name="object 254"/>
          <p:cNvSpPr txBox="1"/>
          <p:nvPr/>
        </p:nvSpPr>
        <p:spPr>
          <a:xfrm rot="21180000">
            <a:off x="4000026" y="5836265"/>
            <a:ext cx="59313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-5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55" name="object 255"/>
          <p:cNvSpPr txBox="1"/>
          <p:nvPr/>
        </p:nvSpPr>
        <p:spPr>
          <a:xfrm rot="21360000">
            <a:off x="4017832" y="5834415"/>
            <a:ext cx="60804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-5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56" name="object 256"/>
          <p:cNvSpPr txBox="1"/>
          <p:nvPr/>
        </p:nvSpPr>
        <p:spPr>
          <a:xfrm rot="21540000">
            <a:off x="4038801" y="5833369"/>
            <a:ext cx="59313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-5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4062822" y="5811357"/>
            <a:ext cx="42545" cy="90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b="1" spc="-5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58" name="object 258"/>
          <p:cNvSpPr txBox="1"/>
          <p:nvPr/>
        </p:nvSpPr>
        <p:spPr>
          <a:xfrm rot="180000">
            <a:off x="4070979" y="5833892"/>
            <a:ext cx="60804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-5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59" name="object 259"/>
          <p:cNvSpPr txBox="1"/>
          <p:nvPr/>
        </p:nvSpPr>
        <p:spPr>
          <a:xfrm rot="540000">
            <a:off x="4109703" y="5838631"/>
            <a:ext cx="66396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-8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60" name="object 260"/>
          <p:cNvSpPr txBox="1"/>
          <p:nvPr/>
        </p:nvSpPr>
        <p:spPr>
          <a:xfrm rot="780000">
            <a:off x="4136491" y="5843037"/>
            <a:ext cx="57480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-50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61" name="object 261"/>
          <p:cNvSpPr txBox="1"/>
          <p:nvPr/>
        </p:nvSpPr>
        <p:spPr>
          <a:xfrm rot="900000">
            <a:off x="4150791" y="5846865"/>
            <a:ext cx="59547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-5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62" name="object 262"/>
          <p:cNvSpPr txBox="1"/>
          <p:nvPr/>
        </p:nvSpPr>
        <p:spPr>
          <a:xfrm rot="1080000">
            <a:off x="4168276" y="5852324"/>
            <a:ext cx="60804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-5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63" name="object 263"/>
          <p:cNvSpPr txBox="1"/>
          <p:nvPr/>
        </p:nvSpPr>
        <p:spPr>
          <a:xfrm rot="1200000">
            <a:off x="4186085" y="5858148"/>
            <a:ext cx="57844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-5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64" name="object 264"/>
          <p:cNvSpPr txBox="1"/>
          <p:nvPr/>
        </p:nvSpPr>
        <p:spPr>
          <a:xfrm rot="1380000">
            <a:off x="4201126" y="5865130"/>
            <a:ext cx="61908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b="1" spc="-5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400">
              <a:latin typeface="Gill Sans MT"/>
              <a:cs typeface="Gill Sans MT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3930091" y="6498480"/>
            <a:ext cx="152400" cy="774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00" spc="-20" dirty="0">
                <a:solidFill>
                  <a:srgbClr val="1F7FBA"/>
                </a:solidFill>
                <a:latin typeface="Gill Sans MT"/>
                <a:cs typeface="Gill Sans MT"/>
              </a:rPr>
              <a:t>Ross</a:t>
            </a:r>
            <a:r>
              <a:rPr sz="300" spc="-5" dirty="0">
                <a:solidFill>
                  <a:srgbClr val="1F7FBA"/>
                </a:solidFill>
                <a:latin typeface="Gill Sans MT"/>
                <a:cs typeface="Gill Sans MT"/>
              </a:rPr>
              <a:t> </a:t>
            </a:r>
            <a:r>
              <a:rPr sz="300" spc="-25" dirty="0">
                <a:solidFill>
                  <a:srgbClr val="1F7FBA"/>
                </a:solidFill>
                <a:latin typeface="Gill Sans MT"/>
                <a:cs typeface="Gill Sans MT"/>
              </a:rPr>
              <a:t>Sea</a:t>
            </a:r>
            <a:endParaRPr sz="300">
              <a:latin typeface="Gill Sans MT"/>
              <a:cs typeface="Gill Sans MT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3766718" y="6399207"/>
            <a:ext cx="155575" cy="1206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0480" marR="5080" indent="-18415">
              <a:lnSpc>
                <a:spcPts val="340"/>
              </a:lnSpc>
              <a:spcBef>
                <a:spcPts val="165"/>
              </a:spcBef>
            </a:pPr>
            <a:r>
              <a:rPr sz="300" spc="-25" dirty="0">
                <a:solidFill>
                  <a:srgbClr val="1F7FBA"/>
                </a:solidFill>
                <a:latin typeface="Gill Sans MT"/>
                <a:cs typeface="Gill Sans MT"/>
              </a:rPr>
              <a:t>Southern</a:t>
            </a:r>
            <a:r>
              <a:rPr sz="300" spc="500" dirty="0">
                <a:solidFill>
                  <a:srgbClr val="1F7FBA"/>
                </a:solidFill>
                <a:latin typeface="Gill Sans MT"/>
                <a:cs typeface="Gill Sans MT"/>
              </a:rPr>
              <a:t> </a:t>
            </a:r>
            <a:r>
              <a:rPr sz="300" spc="-10" dirty="0">
                <a:solidFill>
                  <a:srgbClr val="1F7FBA"/>
                </a:solidFill>
                <a:latin typeface="Gill Sans MT"/>
                <a:cs typeface="Gill Sans MT"/>
              </a:rPr>
              <a:t>Ocean</a:t>
            </a:r>
            <a:endParaRPr sz="300">
              <a:latin typeface="Gill Sans MT"/>
              <a:cs typeface="Gill Sans MT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4250630" y="5903613"/>
            <a:ext cx="155575" cy="1206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0480" marR="5080" indent="-18415">
              <a:lnSpc>
                <a:spcPts val="340"/>
              </a:lnSpc>
              <a:spcBef>
                <a:spcPts val="165"/>
              </a:spcBef>
            </a:pPr>
            <a:r>
              <a:rPr sz="300" spc="-25" dirty="0">
                <a:solidFill>
                  <a:srgbClr val="1F7FBA"/>
                </a:solidFill>
                <a:latin typeface="Gill Sans MT"/>
                <a:cs typeface="Gill Sans MT"/>
              </a:rPr>
              <a:t>Southern</a:t>
            </a:r>
            <a:r>
              <a:rPr sz="300" spc="500" dirty="0">
                <a:solidFill>
                  <a:srgbClr val="1F7FBA"/>
                </a:solidFill>
                <a:latin typeface="Gill Sans MT"/>
                <a:cs typeface="Gill Sans MT"/>
              </a:rPr>
              <a:t> </a:t>
            </a:r>
            <a:r>
              <a:rPr sz="300" spc="-10" dirty="0">
                <a:solidFill>
                  <a:srgbClr val="1F7FBA"/>
                </a:solidFill>
                <a:latin typeface="Gill Sans MT"/>
                <a:cs typeface="Gill Sans MT"/>
              </a:rPr>
              <a:t>Ocean</a:t>
            </a:r>
            <a:endParaRPr sz="300">
              <a:latin typeface="Gill Sans MT"/>
              <a:cs typeface="Gill Sans MT"/>
            </a:endParaRPr>
          </a:p>
        </p:txBody>
      </p:sp>
      <p:pic>
        <p:nvPicPr>
          <p:cNvPr id="272" name="Рисунок 2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63" y="4137817"/>
            <a:ext cx="2039122" cy="2898244"/>
          </a:xfrm>
          <a:prstGeom prst="rect">
            <a:avLst/>
          </a:prstGeom>
        </p:spPr>
      </p:pic>
      <p:pic>
        <p:nvPicPr>
          <p:cNvPr id="273" name="Рисунок 2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55" y="5300179"/>
            <a:ext cx="1899299" cy="1862673"/>
          </a:xfrm>
          <a:prstGeom prst="rect">
            <a:avLst/>
          </a:prstGeom>
        </p:spPr>
      </p:pic>
      <p:pic>
        <p:nvPicPr>
          <p:cNvPr id="274" name="Рисунок 27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" y="5367339"/>
            <a:ext cx="1853531" cy="1795772"/>
          </a:xfrm>
          <a:prstGeom prst="rect">
            <a:avLst/>
          </a:prstGeom>
        </p:spPr>
      </p:pic>
      <p:pic>
        <p:nvPicPr>
          <p:cNvPr id="275" name="Рисунок 27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74" y="1305597"/>
            <a:ext cx="1939698" cy="2068666"/>
          </a:xfrm>
          <a:prstGeom prst="rect">
            <a:avLst/>
          </a:prstGeom>
        </p:spPr>
      </p:pic>
      <p:pic>
        <p:nvPicPr>
          <p:cNvPr id="276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751891" y="7294216"/>
            <a:ext cx="158666" cy="158666"/>
          </a:xfrm>
          <a:prstGeom prst="rect">
            <a:avLst/>
          </a:prstGeom>
        </p:spPr>
      </p:pic>
      <p:sp>
        <p:nvSpPr>
          <p:cNvPr id="277" name="object 269"/>
          <p:cNvSpPr txBox="1"/>
          <p:nvPr/>
        </p:nvSpPr>
        <p:spPr>
          <a:xfrm>
            <a:off x="4957065" y="7313987"/>
            <a:ext cx="959203" cy="987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0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www.grammarsaurus.co.uk</a:t>
            </a:r>
            <a:endParaRPr sz="600" dirty="0">
              <a:latin typeface="Grammarsaurus" pitchFamily="2" charset="0"/>
              <a:cs typeface="Gill Sans MT"/>
            </a:endParaRPr>
          </a:p>
        </p:txBody>
      </p:sp>
      <p:sp>
        <p:nvSpPr>
          <p:cNvPr id="278" name="object 80"/>
          <p:cNvSpPr txBox="1">
            <a:spLocks noGrp="1"/>
          </p:cNvSpPr>
          <p:nvPr>
            <p:ph type="title"/>
          </p:nvPr>
        </p:nvSpPr>
        <p:spPr>
          <a:xfrm>
            <a:off x="260146" y="115783"/>
            <a:ext cx="840867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300" dirty="0">
                <a:ln>
                  <a:solidFill>
                    <a:schemeClr val="tx1"/>
                  </a:solidFill>
                </a:ln>
                <a:effectLst>
                  <a:outerShdw dist="88900" dir="5400000" algn="t" rotWithShape="0">
                    <a:prstClr val="black">
                      <a:alpha val="40000"/>
                    </a:prstClr>
                  </a:outerShdw>
                </a:effectLst>
                <a:latin typeface="Grammarsaurus" pitchFamily="2" charset="0"/>
              </a:rPr>
              <a:t>My Local Area and </a:t>
            </a:r>
            <a:r>
              <a:rPr sz="5000" spc="-300" dirty="0">
                <a:ln>
                  <a:solidFill>
                    <a:schemeClr val="tx1"/>
                  </a:solidFill>
                </a:ln>
                <a:solidFill>
                  <a:srgbClr val="B7AD71"/>
                </a:solidFill>
                <a:effectLst>
                  <a:outerShdw dist="88900" dir="5400000" algn="t" rotWithShape="0">
                    <a:prstClr val="black">
                      <a:alpha val="40000"/>
                    </a:prstClr>
                  </a:outerShdw>
                </a:effectLst>
                <a:latin typeface="Grammarsaurus" pitchFamily="2" charset="0"/>
              </a:rPr>
              <a:t>Luxor, Egypt</a:t>
            </a:r>
          </a:p>
        </p:txBody>
      </p:sp>
      <p:pic>
        <p:nvPicPr>
          <p:cNvPr id="215" name="Picture 214">
            <a:extLst>
              <a:ext uri="{FF2B5EF4-FFF2-40B4-BE49-F238E27FC236}">
                <a16:creationId xmlns:a16="http://schemas.microsoft.com/office/drawing/2014/main" id="{54BE83AD-82B4-4A88-89F5-C41F0530E880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44383" y="172218"/>
            <a:ext cx="631190" cy="8439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741" y="-7937"/>
            <a:ext cx="10709275" cy="7576184"/>
            <a:chOff x="-8741" y="-7937"/>
            <a:chExt cx="10709275" cy="75761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6514" y="7218055"/>
              <a:ext cx="1116368" cy="1918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937" y="-7937"/>
              <a:ext cx="10707878" cy="7575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0988" y="2399195"/>
              <a:ext cx="4216260" cy="42162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4305" y="4844111"/>
              <a:ext cx="2776661" cy="27158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3135" y="5631599"/>
              <a:ext cx="2468868" cy="19284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377" y="5942596"/>
              <a:ext cx="2439619" cy="16174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1509" y="6629531"/>
              <a:ext cx="195665" cy="1039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98293" y="6122898"/>
              <a:ext cx="43180" cy="42545"/>
            </a:xfrm>
            <a:custGeom>
              <a:avLst/>
              <a:gdLst/>
              <a:ahLst/>
              <a:cxnLst/>
              <a:rect l="l" t="t" r="r" b="b"/>
              <a:pathLst>
                <a:path w="43180" h="42545">
                  <a:moveTo>
                    <a:pt x="26352" y="0"/>
                  </a:moveTo>
                  <a:lnTo>
                    <a:pt x="16802" y="0"/>
                  </a:lnTo>
                  <a:lnTo>
                    <a:pt x="0" y="42240"/>
                  </a:lnTo>
                  <a:lnTo>
                    <a:pt x="9372" y="42240"/>
                  </a:lnTo>
                  <a:lnTo>
                    <a:pt x="13906" y="30581"/>
                  </a:lnTo>
                  <a:lnTo>
                    <a:pt x="38213" y="30581"/>
                  </a:lnTo>
                  <a:lnTo>
                    <a:pt x="35588" y="23812"/>
                  </a:lnTo>
                  <a:lnTo>
                    <a:pt x="16319" y="23812"/>
                  </a:lnTo>
                  <a:lnTo>
                    <a:pt x="20980" y="10756"/>
                  </a:lnTo>
                  <a:lnTo>
                    <a:pt x="30524" y="10756"/>
                  </a:lnTo>
                  <a:lnTo>
                    <a:pt x="26352" y="0"/>
                  </a:lnTo>
                  <a:close/>
                </a:path>
                <a:path w="43180" h="42545">
                  <a:moveTo>
                    <a:pt x="38213" y="30581"/>
                  </a:moveTo>
                  <a:lnTo>
                    <a:pt x="28168" y="30581"/>
                  </a:lnTo>
                  <a:lnTo>
                    <a:pt x="32575" y="42240"/>
                  </a:lnTo>
                  <a:lnTo>
                    <a:pt x="42735" y="42240"/>
                  </a:lnTo>
                  <a:lnTo>
                    <a:pt x="38213" y="30581"/>
                  </a:lnTo>
                  <a:close/>
                </a:path>
                <a:path w="43180" h="42545">
                  <a:moveTo>
                    <a:pt x="30524" y="10756"/>
                  </a:moveTo>
                  <a:lnTo>
                    <a:pt x="20980" y="10756"/>
                  </a:lnTo>
                  <a:lnTo>
                    <a:pt x="25869" y="23812"/>
                  </a:lnTo>
                  <a:lnTo>
                    <a:pt x="35588" y="23812"/>
                  </a:lnTo>
                  <a:lnTo>
                    <a:pt x="30524" y="10756"/>
                  </a:lnTo>
                  <a:close/>
                </a:path>
              </a:pathLst>
            </a:custGeom>
            <a:solidFill>
              <a:srgbClr val="02030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0896" y="6567064"/>
              <a:ext cx="984504" cy="9929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31441" y="6122847"/>
              <a:ext cx="106045" cy="57785"/>
            </a:xfrm>
            <a:custGeom>
              <a:avLst/>
              <a:gdLst/>
              <a:ahLst/>
              <a:cxnLst/>
              <a:rect l="l" t="t" r="r" b="b"/>
              <a:pathLst>
                <a:path w="106044" h="57785">
                  <a:moveTo>
                    <a:pt x="29184" y="1028"/>
                  </a:moveTo>
                  <a:lnTo>
                    <a:pt x="26708" y="177"/>
                  </a:lnTo>
                  <a:lnTo>
                    <a:pt x="25857" y="0"/>
                  </a:lnTo>
                  <a:lnTo>
                    <a:pt x="14198" y="0"/>
                  </a:lnTo>
                  <a:lnTo>
                    <a:pt x="11176" y="4229"/>
                  </a:lnTo>
                  <a:lnTo>
                    <a:pt x="11176" y="15646"/>
                  </a:lnTo>
                  <a:lnTo>
                    <a:pt x="6286" y="15646"/>
                  </a:lnTo>
                  <a:lnTo>
                    <a:pt x="6286" y="21386"/>
                  </a:lnTo>
                  <a:lnTo>
                    <a:pt x="11176" y="21386"/>
                  </a:lnTo>
                  <a:lnTo>
                    <a:pt x="11176" y="47498"/>
                  </a:lnTo>
                  <a:lnTo>
                    <a:pt x="9486" y="50888"/>
                  </a:lnTo>
                  <a:lnTo>
                    <a:pt x="3441" y="50888"/>
                  </a:lnTo>
                  <a:lnTo>
                    <a:pt x="114" y="50279"/>
                  </a:lnTo>
                  <a:lnTo>
                    <a:pt x="0" y="56438"/>
                  </a:lnTo>
                  <a:lnTo>
                    <a:pt x="2476" y="57175"/>
                  </a:lnTo>
                  <a:lnTo>
                    <a:pt x="3441" y="57353"/>
                  </a:lnTo>
                  <a:lnTo>
                    <a:pt x="14744" y="57353"/>
                  </a:lnTo>
                  <a:lnTo>
                    <a:pt x="19265" y="52451"/>
                  </a:lnTo>
                  <a:lnTo>
                    <a:pt x="19265" y="21513"/>
                  </a:lnTo>
                  <a:lnTo>
                    <a:pt x="25019" y="21513"/>
                  </a:lnTo>
                  <a:lnTo>
                    <a:pt x="25019" y="15646"/>
                  </a:lnTo>
                  <a:lnTo>
                    <a:pt x="19265" y="15646"/>
                  </a:lnTo>
                  <a:lnTo>
                    <a:pt x="19329" y="8280"/>
                  </a:lnTo>
                  <a:lnTo>
                    <a:pt x="20421" y="6286"/>
                  </a:lnTo>
                  <a:lnTo>
                    <a:pt x="26098" y="6286"/>
                  </a:lnTo>
                  <a:lnTo>
                    <a:pt x="26581" y="6400"/>
                  </a:lnTo>
                  <a:lnTo>
                    <a:pt x="28397" y="7251"/>
                  </a:lnTo>
                  <a:lnTo>
                    <a:pt x="29184" y="1028"/>
                  </a:lnTo>
                  <a:close/>
                </a:path>
                <a:path w="106044" h="57785">
                  <a:moveTo>
                    <a:pt x="43573" y="15824"/>
                  </a:moveTo>
                  <a:lnTo>
                    <a:pt x="41643" y="15100"/>
                  </a:lnTo>
                  <a:lnTo>
                    <a:pt x="37655" y="15100"/>
                  </a:lnTo>
                  <a:lnTo>
                    <a:pt x="35661" y="16484"/>
                  </a:lnTo>
                  <a:lnTo>
                    <a:pt x="33312" y="20053"/>
                  </a:lnTo>
                  <a:lnTo>
                    <a:pt x="33248" y="18122"/>
                  </a:lnTo>
                  <a:lnTo>
                    <a:pt x="32575" y="15646"/>
                  </a:lnTo>
                  <a:lnTo>
                    <a:pt x="25146" y="15646"/>
                  </a:lnTo>
                  <a:lnTo>
                    <a:pt x="26047" y="18846"/>
                  </a:lnTo>
                  <a:lnTo>
                    <a:pt x="26238" y="20294"/>
                  </a:lnTo>
                  <a:lnTo>
                    <a:pt x="26238" y="42240"/>
                  </a:lnTo>
                  <a:lnTo>
                    <a:pt x="34036" y="42240"/>
                  </a:lnTo>
                  <a:lnTo>
                    <a:pt x="34036" y="25374"/>
                  </a:lnTo>
                  <a:lnTo>
                    <a:pt x="36512" y="22047"/>
                  </a:lnTo>
                  <a:lnTo>
                    <a:pt x="41833" y="22047"/>
                  </a:lnTo>
                  <a:lnTo>
                    <a:pt x="43459" y="22352"/>
                  </a:lnTo>
                  <a:lnTo>
                    <a:pt x="43573" y="15824"/>
                  </a:lnTo>
                  <a:close/>
                </a:path>
                <a:path w="106044" h="57785">
                  <a:moveTo>
                    <a:pt x="52832" y="15646"/>
                  </a:moveTo>
                  <a:lnTo>
                    <a:pt x="44665" y="15646"/>
                  </a:lnTo>
                  <a:lnTo>
                    <a:pt x="44665" y="42240"/>
                  </a:lnTo>
                  <a:lnTo>
                    <a:pt x="52832" y="42240"/>
                  </a:lnTo>
                  <a:lnTo>
                    <a:pt x="52832" y="15646"/>
                  </a:lnTo>
                  <a:close/>
                </a:path>
                <a:path w="106044" h="57785">
                  <a:moveTo>
                    <a:pt x="53733" y="5067"/>
                  </a:moveTo>
                  <a:lnTo>
                    <a:pt x="51498" y="2946"/>
                  </a:lnTo>
                  <a:lnTo>
                    <a:pt x="46240" y="2946"/>
                  </a:lnTo>
                  <a:lnTo>
                    <a:pt x="44132" y="5067"/>
                  </a:lnTo>
                  <a:lnTo>
                    <a:pt x="44310" y="10147"/>
                  </a:lnTo>
                  <a:lnTo>
                    <a:pt x="46367" y="12141"/>
                  </a:lnTo>
                  <a:lnTo>
                    <a:pt x="51625" y="12141"/>
                  </a:lnTo>
                  <a:lnTo>
                    <a:pt x="53733" y="10147"/>
                  </a:lnTo>
                  <a:lnTo>
                    <a:pt x="53733" y="5067"/>
                  </a:lnTo>
                  <a:close/>
                </a:path>
                <a:path w="106044" h="57785">
                  <a:moveTo>
                    <a:pt x="77978" y="40678"/>
                  </a:moveTo>
                  <a:lnTo>
                    <a:pt x="77431" y="33782"/>
                  </a:lnTo>
                  <a:lnTo>
                    <a:pt x="75196" y="35229"/>
                  </a:lnTo>
                  <a:lnTo>
                    <a:pt x="73266" y="35902"/>
                  </a:lnTo>
                  <a:lnTo>
                    <a:pt x="66865" y="35902"/>
                  </a:lnTo>
                  <a:lnTo>
                    <a:pt x="64503" y="33299"/>
                  </a:lnTo>
                  <a:lnTo>
                    <a:pt x="64503" y="24892"/>
                  </a:lnTo>
                  <a:lnTo>
                    <a:pt x="66802" y="22237"/>
                  </a:lnTo>
                  <a:lnTo>
                    <a:pt x="73444" y="22237"/>
                  </a:lnTo>
                  <a:lnTo>
                    <a:pt x="74053" y="22783"/>
                  </a:lnTo>
                  <a:lnTo>
                    <a:pt x="76466" y="23926"/>
                  </a:lnTo>
                  <a:lnTo>
                    <a:pt x="77863" y="16979"/>
                  </a:lnTo>
                  <a:lnTo>
                    <a:pt x="76225" y="16014"/>
                  </a:lnTo>
                  <a:lnTo>
                    <a:pt x="73990" y="14986"/>
                  </a:lnTo>
                  <a:lnTo>
                    <a:pt x="70243" y="14986"/>
                  </a:lnTo>
                  <a:lnTo>
                    <a:pt x="60871" y="14986"/>
                  </a:lnTo>
                  <a:lnTo>
                    <a:pt x="56159" y="20967"/>
                  </a:lnTo>
                  <a:lnTo>
                    <a:pt x="56159" y="37350"/>
                  </a:lnTo>
                  <a:lnTo>
                    <a:pt x="61658" y="42849"/>
                  </a:lnTo>
                  <a:lnTo>
                    <a:pt x="72415" y="42849"/>
                  </a:lnTo>
                  <a:lnTo>
                    <a:pt x="75018" y="42189"/>
                  </a:lnTo>
                  <a:lnTo>
                    <a:pt x="77978" y="40678"/>
                  </a:lnTo>
                  <a:close/>
                </a:path>
                <a:path w="106044" h="57785">
                  <a:moveTo>
                    <a:pt x="105435" y="42240"/>
                  </a:moveTo>
                  <a:lnTo>
                    <a:pt x="105079" y="38671"/>
                  </a:lnTo>
                  <a:lnTo>
                    <a:pt x="105041" y="38252"/>
                  </a:lnTo>
                  <a:lnTo>
                    <a:pt x="104952" y="35471"/>
                  </a:lnTo>
                  <a:lnTo>
                    <a:pt x="104952" y="22237"/>
                  </a:lnTo>
                  <a:lnTo>
                    <a:pt x="104952" y="16370"/>
                  </a:lnTo>
                  <a:lnTo>
                    <a:pt x="101269" y="15290"/>
                  </a:lnTo>
                  <a:lnTo>
                    <a:pt x="99085" y="15049"/>
                  </a:lnTo>
                  <a:lnTo>
                    <a:pt x="97269" y="15049"/>
                  </a:lnTo>
                  <a:lnTo>
                    <a:pt x="97269" y="22542"/>
                  </a:lnTo>
                  <a:lnTo>
                    <a:pt x="97269" y="32448"/>
                  </a:lnTo>
                  <a:lnTo>
                    <a:pt x="94437" y="35471"/>
                  </a:lnTo>
                  <a:lnTo>
                    <a:pt x="88455" y="35471"/>
                  </a:lnTo>
                  <a:lnTo>
                    <a:pt x="86944" y="33655"/>
                  </a:lnTo>
                  <a:lnTo>
                    <a:pt x="86944" y="25196"/>
                  </a:lnTo>
                  <a:lnTo>
                    <a:pt x="89471" y="22237"/>
                  </a:lnTo>
                  <a:lnTo>
                    <a:pt x="95885" y="22237"/>
                  </a:lnTo>
                  <a:lnTo>
                    <a:pt x="97269" y="22542"/>
                  </a:lnTo>
                  <a:lnTo>
                    <a:pt x="97269" y="15049"/>
                  </a:lnTo>
                  <a:lnTo>
                    <a:pt x="84886" y="15049"/>
                  </a:lnTo>
                  <a:lnTo>
                    <a:pt x="78714" y="20599"/>
                  </a:lnTo>
                  <a:lnTo>
                    <a:pt x="78714" y="38252"/>
                  </a:lnTo>
                  <a:lnTo>
                    <a:pt x="82588" y="42849"/>
                  </a:lnTo>
                  <a:lnTo>
                    <a:pt x="92748" y="42849"/>
                  </a:lnTo>
                  <a:lnTo>
                    <a:pt x="96253" y="41389"/>
                  </a:lnTo>
                  <a:lnTo>
                    <a:pt x="97155" y="40144"/>
                  </a:lnTo>
                  <a:lnTo>
                    <a:pt x="98298" y="40144"/>
                  </a:lnTo>
                  <a:lnTo>
                    <a:pt x="98425" y="41211"/>
                  </a:lnTo>
                  <a:lnTo>
                    <a:pt x="98488" y="42240"/>
                  </a:lnTo>
                  <a:lnTo>
                    <a:pt x="105435" y="42240"/>
                  </a:lnTo>
                  <a:close/>
                </a:path>
              </a:pathLst>
            </a:custGeom>
            <a:solidFill>
              <a:srgbClr val="02030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8440" y="6312546"/>
              <a:ext cx="154546" cy="1036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20365" y="6924090"/>
              <a:ext cx="126923" cy="1035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20055" y="4513960"/>
              <a:ext cx="4281843" cy="30460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74637" y="7365021"/>
              <a:ext cx="1799526" cy="1949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-8741" y="5208502"/>
              <a:ext cx="868831" cy="218713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-758" y="5286132"/>
            <a:ext cx="9398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50" dirty="0">
                <a:solidFill>
                  <a:srgbClr val="3D3A2C"/>
                </a:solidFill>
                <a:latin typeface="Gill Sans MT"/>
                <a:cs typeface="Gill Sans MT"/>
              </a:rPr>
              <a:t>d</a:t>
            </a:r>
            <a:endParaRPr sz="105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-22101" y="5407693"/>
            <a:ext cx="6921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80" dirty="0">
                <a:solidFill>
                  <a:srgbClr val="3D3A2C"/>
                </a:solidFill>
                <a:latin typeface="Gill Sans MT"/>
                <a:cs typeface="Gill Sans MT"/>
              </a:rPr>
              <a:t>r</a:t>
            </a:r>
            <a:endParaRPr sz="105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975" y="6043684"/>
            <a:ext cx="14541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40" dirty="0">
                <a:solidFill>
                  <a:srgbClr val="3D3A2C"/>
                </a:solidFill>
                <a:latin typeface="Gill Sans MT"/>
                <a:cs typeface="Gill Sans MT"/>
              </a:rPr>
              <a:t>ds</a:t>
            </a:r>
            <a:endParaRPr sz="105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459" y="6480875"/>
            <a:ext cx="45974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65" dirty="0">
                <a:solidFill>
                  <a:srgbClr val="3D3A2C"/>
                </a:solidFill>
                <a:latin typeface="Gill Sans MT"/>
                <a:cs typeface="Gill Sans MT"/>
              </a:rPr>
              <a:t>England</a:t>
            </a:r>
            <a:endParaRPr sz="105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-37951" y="6754961"/>
            <a:ext cx="422909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0"/>
              </a:spcBef>
            </a:pPr>
            <a:r>
              <a:rPr sz="1050" b="1" spc="-114" dirty="0">
                <a:solidFill>
                  <a:srgbClr val="3D3A2C"/>
                </a:solidFill>
                <a:latin typeface="Gill Sans MT"/>
                <a:cs typeface="Gill Sans MT"/>
              </a:rPr>
              <a:t>Greater</a:t>
            </a:r>
            <a:endParaRPr sz="105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-44049" y="6876522"/>
            <a:ext cx="43497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85" dirty="0">
                <a:solidFill>
                  <a:srgbClr val="3D3A2C"/>
                </a:solidFill>
                <a:latin typeface="Gill Sans MT"/>
                <a:cs typeface="Gill Sans MT"/>
              </a:rPr>
              <a:t>London</a:t>
            </a:r>
            <a:endParaRPr sz="1050">
              <a:latin typeface="Gill Sans MT"/>
              <a:cs typeface="Gill Sans MT"/>
            </a:endParaRPr>
          </a:p>
        </p:txBody>
      </p:sp>
      <p:pic>
        <p:nvPicPr>
          <p:cNvPr id="228" name="Рисунок 2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" y="576"/>
            <a:ext cx="10695432" cy="755120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63923" y="5905237"/>
            <a:ext cx="2364206" cy="165476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4230573" y="6923265"/>
            <a:ext cx="235585" cy="44450"/>
          </a:xfrm>
          <a:custGeom>
            <a:avLst/>
            <a:gdLst/>
            <a:ahLst/>
            <a:cxnLst/>
            <a:rect l="l" t="t" r="r" b="b"/>
            <a:pathLst>
              <a:path w="235585" h="44450">
                <a:moveTo>
                  <a:pt x="73748" y="43141"/>
                </a:moveTo>
                <a:lnTo>
                  <a:pt x="69215" y="31483"/>
                </a:lnTo>
                <a:lnTo>
                  <a:pt x="66598" y="24714"/>
                </a:lnTo>
                <a:lnTo>
                  <a:pt x="61531" y="11658"/>
                </a:lnTo>
                <a:lnTo>
                  <a:pt x="57365" y="901"/>
                </a:lnTo>
                <a:lnTo>
                  <a:pt x="56883" y="901"/>
                </a:lnTo>
                <a:lnTo>
                  <a:pt x="56883" y="24714"/>
                </a:lnTo>
                <a:lnTo>
                  <a:pt x="47332" y="24714"/>
                </a:lnTo>
                <a:lnTo>
                  <a:pt x="51993" y="11658"/>
                </a:lnTo>
                <a:lnTo>
                  <a:pt x="56883" y="24714"/>
                </a:lnTo>
                <a:lnTo>
                  <a:pt x="56883" y="901"/>
                </a:lnTo>
                <a:lnTo>
                  <a:pt x="47815" y="901"/>
                </a:lnTo>
                <a:lnTo>
                  <a:pt x="34023" y="35572"/>
                </a:lnTo>
                <a:lnTo>
                  <a:pt x="30873" y="30518"/>
                </a:lnTo>
                <a:lnTo>
                  <a:pt x="27076" y="34505"/>
                </a:lnTo>
                <a:lnTo>
                  <a:pt x="24041" y="36017"/>
                </a:lnTo>
                <a:lnTo>
                  <a:pt x="13233" y="36017"/>
                </a:lnTo>
                <a:lnTo>
                  <a:pt x="9537" y="31064"/>
                </a:lnTo>
                <a:lnTo>
                  <a:pt x="9537" y="13055"/>
                </a:lnTo>
                <a:lnTo>
                  <a:pt x="13474" y="7861"/>
                </a:lnTo>
                <a:lnTo>
                  <a:pt x="24345" y="7861"/>
                </a:lnTo>
                <a:lnTo>
                  <a:pt x="27368" y="9728"/>
                </a:lnTo>
                <a:lnTo>
                  <a:pt x="30327" y="13423"/>
                </a:lnTo>
                <a:lnTo>
                  <a:pt x="34734" y="7010"/>
                </a:lnTo>
                <a:lnTo>
                  <a:pt x="31661" y="2171"/>
                </a:lnTo>
                <a:lnTo>
                  <a:pt x="25920" y="0"/>
                </a:lnTo>
                <a:lnTo>
                  <a:pt x="19392" y="0"/>
                </a:lnTo>
                <a:lnTo>
                  <a:pt x="11277" y="1536"/>
                </a:lnTo>
                <a:lnTo>
                  <a:pt x="5181" y="5943"/>
                </a:lnTo>
                <a:lnTo>
                  <a:pt x="1333" y="12941"/>
                </a:lnTo>
                <a:lnTo>
                  <a:pt x="0" y="22237"/>
                </a:lnTo>
                <a:lnTo>
                  <a:pt x="1282" y="31369"/>
                </a:lnTo>
                <a:lnTo>
                  <a:pt x="5003" y="38214"/>
                </a:lnTo>
                <a:lnTo>
                  <a:pt x="10947" y="42506"/>
                </a:lnTo>
                <a:lnTo>
                  <a:pt x="18910" y="43992"/>
                </a:lnTo>
                <a:lnTo>
                  <a:pt x="25311" y="43992"/>
                </a:lnTo>
                <a:lnTo>
                  <a:pt x="31115" y="41402"/>
                </a:lnTo>
                <a:lnTo>
                  <a:pt x="32334" y="39814"/>
                </a:lnTo>
                <a:lnTo>
                  <a:pt x="31013" y="43141"/>
                </a:lnTo>
                <a:lnTo>
                  <a:pt x="40386" y="43141"/>
                </a:lnTo>
                <a:lnTo>
                  <a:pt x="44919" y="31483"/>
                </a:lnTo>
                <a:lnTo>
                  <a:pt x="59182" y="31483"/>
                </a:lnTo>
                <a:lnTo>
                  <a:pt x="63588" y="43141"/>
                </a:lnTo>
                <a:lnTo>
                  <a:pt x="73748" y="43141"/>
                </a:lnTo>
                <a:close/>
              </a:path>
              <a:path w="235585" h="44450">
                <a:moveTo>
                  <a:pt x="113360" y="889"/>
                </a:moveTo>
                <a:lnTo>
                  <a:pt x="104292" y="889"/>
                </a:lnTo>
                <a:lnTo>
                  <a:pt x="104330" y="27965"/>
                </a:lnTo>
                <a:lnTo>
                  <a:pt x="104470" y="29959"/>
                </a:lnTo>
                <a:lnTo>
                  <a:pt x="103263" y="27965"/>
                </a:lnTo>
                <a:lnTo>
                  <a:pt x="101930" y="26276"/>
                </a:lnTo>
                <a:lnTo>
                  <a:pt x="93167" y="13639"/>
                </a:lnTo>
                <a:lnTo>
                  <a:pt x="84340" y="889"/>
                </a:lnTo>
                <a:lnTo>
                  <a:pt x="74917" y="889"/>
                </a:lnTo>
                <a:lnTo>
                  <a:pt x="74917" y="43078"/>
                </a:lnTo>
                <a:lnTo>
                  <a:pt x="83921" y="43078"/>
                </a:lnTo>
                <a:lnTo>
                  <a:pt x="83845" y="17995"/>
                </a:lnTo>
                <a:lnTo>
                  <a:pt x="83502" y="13639"/>
                </a:lnTo>
                <a:lnTo>
                  <a:pt x="86156" y="17995"/>
                </a:lnTo>
                <a:lnTo>
                  <a:pt x="87795" y="20294"/>
                </a:lnTo>
                <a:lnTo>
                  <a:pt x="103860" y="43078"/>
                </a:lnTo>
                <a:lnTo>
                  <a:pt x="113360" y="43078"/>
                </a:lnTo>
                <a:lnTo>
                  <a:pt x="113360" y="29959"/>
                </a:lnTo>
                <a:lnTo>
                  <a:pt x="113360" y="889"/>
                </a:lnTo>
                <a:close/>
              </a:path>
              <a:path w="235585" h="44450">
                <a:moveTo>
                  <a:pt x="156946" y="43141"/>
                </a:moveTo>
                <a:lnTo>
                  <a:pt x="152412" y="31483"/>
                </a:lnTo>
                <a:lnTo>
                  <a:pt x="149796" y="24714"/>
                </a:lnTo>
                <a:lnTo>
                  <a:pt x="144729" y="11658"/>
                </a:lnTo>
                <a:lnTo>
                  <a:pt x="140563" y="901"/>
                </a:lnTo>
                <a:lnTo>
                  <a:pt x="140081" y="901"/>
                </a:lnTo>
                <a:lnTo>
                  <a:pt x="140081" y="24714"/>
                </a:lnTo>
                <a:lnTo>
                  <a:pt x="130530" y="24714"/>
                </a:lnTo>
                <a:lnTo>
                  <a:pt x="135178" y="11658"/>
                </a:lnTo>
                <a:lnTo>
                  <a:pt x="140081" y="24714"/>
                </a:lnTo>
                <a:lnTo>
                  <a:pt x="140081" y="901"/>
                </a:lnTo>
                <a:lnTo>
                  <a:pt x="131013" y="901"/>
                </a:lnTo>
                <a:lnTo>
                  <a:pt x="114211" y="43141"/>
                </a:lnTo>
                <a:lnTo>
                  <a:pt x="123583" y="43141"/>
                </a:lnTo>
                <a:lnTo>
                  <a:pt x="128117" y="31483"/>
                </a:lnTo>
                <a:lnTo>
                  <a:pt x="142379" y="31483"/>
                </a:lnTo>
                <a:lnTo>
                  <a:pt x="146786" y="43141"/>
                </a:lnTo>
                <a:lnTo>
                  <a:pt x="156946" y="43141"/>
                </a:lnTo>
                <a:close/>
              </a:path>
              <a:path w="235585" h="44450">
                <a:moveTo>
                  <a:pt x="194932" y="21932"/>
                </a:moveTo>
                <a:lnTo>
                  <a:pt x="193433" y="12992"/>
                </a:lnTo>
                <a:lnTo>
                  <a:pt x="193370" y="12598"/>
                </a:lnTo>
                <a:lnTo>
                  <a:pt x="190207" y="8153"/>
                </a:lnTo>
                <a:lnTo>
                  <a:pt x="188658" y="5981"/>
                </a:lnTo>
                <a:lnTo>
                  <a:pt x="184467" y="3898"/>
                </a:lnTo>
                <a:lnTo>
                  <a:pt x="184467" y="12992"/>
                </a:lnTo>
                <a:lnTo>
                  <a:pt x="184467" y="31242"/>
                </a:lnTo>
                <a:lnTo>
                  <a:pt x="179578" y="36017"/>
                </a:lnTo>
                <a:lnTo>
                  <a:pt x="167970" y="36017"/>
                </a:lnTo>
                <a:lnTo>
                  <a:pt x="167970" y="8153"/>
                </a:lnTo>
                <a:lnTo>
                  <a:pt x="179730" y="8153"/>
                </a:lnTo>
                <a:lnTo>
                  <a:pt x="184467" y="12992"/>
                </a:lnTo>
                <a:lnTo>
                  <a:pt x="184467" y="3898"/>
                </a:lnTo>
                <a:lnTo>
                  <a:pt x="180721" y="2032"/>
                </a:lnTo>
                <a:lnTo>
                  <a:pt x="169481" y="723"/>
                </a:lnTo>
                <a:lnTo>
                  <a:pt x="167297" y="723"/>
                </a:lnTo>
                <a:lnTo>
                  <a:pt x="158242" y="1320"/>
                </a:lnTo>
                <a:lnTo>
                  <a:pt x="158242" y="42722"/>
                </a:lnTo>
                <a:lnTo>
                  <a:pt x="162293" y="43141"/>
                </a:lnTo>
                <a:lnTo>
                  <a:pt x="163855" y="43268"/>
                </a:lnTo>
                <a:lnTo>
                  <a:pt x="168033" y="43268"/>
                </a:lnTo>
                <a:lnTo>
                  <a:pt x="180949" y="41795"/>
                </a:lnTo>
                <a:lnTo>
                  <a:pt x="189230" y="37566"/>
                </a:lnTo>
                <a:lnTo>
                  <a:pt x="190233" y="36017"/>
                </a:lnTo>
                <a:lnTo>
                  <a:pt x="193624" y="30848"/>
                </a:lnTo>
                <a:lnTo>
                  <a:pt x="194932" y="21932"/>
                </a:lnTo>
                <a:close/>
              </a:path>
              <a:path w="235585" h="44450">
                <a:moveTo>
                  <a:pt x="235127" y="43141"/>
                </a:moveTo>
                <a:lnTo>
                  <a:pt x="230606" y="31483"/>
                </a:lnTo>
                <a:lnTo>
                  <a:pt x="227977" y="24714"/>
                </a:lnTo>
                <a:lnTo>
                  <a:pt x="222923" y="11658"/>
                </a:lnTo>
                <a:lnTo>
                  <a:pt x="218757" y="901"/>
                </a:lnTo>
                <a:lnTo>
                  <a:pt x="218274" y="901"/>
                </a:lnTo>
                <a:lnTo>
                  <a:pt x="218274" y="24714"/>
                </a:lnTo>
                <a:lnTo>
                  <a:pt x="208724" y="24714"/>
                </a:lnTo>
                <a:lnTo>
                  <a:pt x="213372" y="11658"/>
                </a:lnTo>
                <a:lnTo>
                  <a:pt x="218274" y="24714"/>
                </a:lnTo>
                <a:lnTo>
                  <a:pt x="218274" y="901"/>
                </a:lnTo>
                <a:lnTo>
                  <a:pt x="209207" y="901"/>
                </a:lnTo>
                <a:lnTo>
                  <a:pt x="192405" y="43141"/>
                </a:lnTo>
                <a:lnTo>
                  <a:pt x="201777" y="43141"/>
                </a:lnTo>
                <a:lnTo>
                  <a:pt x="206298" y="31483"/>
                </a:lnTo>
                <a:lnTo>
                  <a:pt x="220573" y="31483"/>
                </a:lnTo>
                <a:lnTo>
                  <a:pt x="224980" y="43141"/>
                </a:lnTo>
                <a:lnTo>
                  <a:pt x="235127" y="43141"/>
                </a:lnTo>
                <a:close/>
              </a:path>
            </a:pathLst>
          </a:custGeom>
          <a:solidFill>
            <a:srgbClr val="02030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527486" y="6201397"/>
            <a:ext cx="1637030" cy="135860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4794326"/>
            <a:ext cx="10692003" cy="2765679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4688954" y="7272642"/>
            <a:ext cx="1314450" cy="205740"/>
          </a:xfrm>
          <a:custGeom>
            <a:avLst/>
            <a:gdLst/>
            <a:ahLst/>
            <a:cxnLst/>
            <a:rect l="l" t="t" r="r" b="b"/>
            <a:pathLst>
              <a:path w="1314450" h="205740">
                <a:moveTo>
                  <a:pt x="1211414" y="0"/>
                </a:moveTo>
                <a:lnTo>
                  <a:pt x="102666" y="0"/>
                </a:lnTo>
                <a:lnTo>
                  <a:pt x="62804" y="8101"/>
                </a:lnTo>
                <a:lnTo>
                  <a:pt x="30159" y="30160"/>
                </a:lnTo>
                <a:lnTo>
                  <a:pt x="8101" y="62809"/>
                </a:lnTo>
                <a:lnTo>
                  <a:pt x="0" y="102679"/>
                </a:lnTo>
                <a:lnTo>
                  <a:pt x="8101" y="142542"/>
                </a:lnTo>
                <a:lnTo>
                  <a:pt x="30159" y="175186"/>
                </a:lnTo>
                <a:lnTo>
                  <a:pt x="62804" y="197244"/>
                </a:lnTo>
                <a:lnTo>
                  <a:pt x="102666" y="205346"/>
                </a:lnTo>
                <a:lnTo>
                  <a:pt x="1211414" y="205346"/>
                </a:lnTo>
                <a:lnTo>
                  <a:pt x="1251283" y="197244"/>
                </a:lnTo>
                <a:lnTo>
                  <a:pt x="1283931" y="175186"/>
                </a:lnTo>
                <a:lnTo>
                  <a:pt x="1305989" y="142542"/>
                </a:lnTo>
                <a:lnTo>
                  <a:pt x="1314091" y="102679"/>
                </a:lnTo>
                <a:lnTo>
                  <a:pt x="1305993" y="62809"/>
                </a:lnTo>
                <a:lnTo>
                  <a:pt x="1283934" y="30160"/>
                </a:lnTo>
                <a:lnTo>
                  <a:pt x="1251285" y="8101"/>
                </a:lnTo>
                <a:lnTo>
                  <a:pt x="1211414" y="0"/>
                </a:lnTo>
                <a:close/>
              </a:path>
            </a:pathLst>
          </a:custGeom>
          <a:solidFill>
            <a:srgbClr val="3F4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88954" y="7272642"/>
            <a:ext cx="1314450" cy="205740"/>
          </a:xfrm>
          <a:custGeom>
            <a:avLst/>
            <a:gdLst/>
            <a:ahLst/>
            <a:cxnLst/>
            <a:rect l="l" t="t" r="r" b="b"/>
            <a:pathLst>
              <a:path w="1314450" h="205740">
                <a:moveTo>
                  <a:pt x="1211414" y="205346"/>
                </a:moveTo>
                <a:lnTo>
                  <a:pt x="102666" y="205346"/>
                </a:lnTo>
                <a:lnTo>
                  <a:pt x="62804" y="197244"/>
                </a:lnTo>
                <a:lnTo>
                  <a:pt x="30159" y="175186"/>
                </a:lnTo>
                <a:lnTo>
                  <a:pt x="8101" y="142542"/>
                </a:lnTo>
                <a:lnTo>
                  <a:pt x="0" y="102679"/>
                </a:lnTo>
                <a:lnTo>
                  <a:pt x="8101" y="62809"/>
                </a:lnTo>
                <a:lnTo>
                  <a:pt x="30159" y="30160"/>
                </a:lnTo>
                <a:lnTo>
                  <a:pt x="62804" y="8101"/>
                </a:lnTo>
                <a:lnTo>
                  <a:pt x="102666" y="0"/>
                </a:lnTo>
                <a:lnTo>
                  <a:pt x="1211414" y="0"/>
                </a:lnTo>
                <a:lnTo>
                  <a:pt x="1251284" y="8101"/>
                </a:lnTo>
                <a:lnTo>
                  <a:pt x="1283933" y="30159"/>
                </a:lnTo>
                <a:lnTo>
                  <a:pt x="1305992" y="62804"/>
                </a:lnTo>
                <a:lnTo>
                  <a:pt x="1314094" y="102666"/>
                </a:lnTo>
                <a:lnTo>
                  <a:pt x="1305992" y="142536"/>
                </a:lnTo>
                <a:lnTo>
                  <a:pt x="1283933" y="175185"/>
                </a:lnTo>
                <a:lnTo>
                  <a:pt x="1251284" y="197244"/>
                </a:lnTo>
                <a:lnTo>
                  <a:pt x="1211414" y="205346"/>
                </a:lnTo>
                <a:close/>
              </a:path>
            </a:pathLst>
          </a:custGeom>
          <a:ln w="12700">
            <a:solidFill>
              <a:srgbClr val="091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5590" y="402170"/>
            <a:ext cx="4529455" cy="2524760"/>
          </a:xfrm>
          <a:custGeom>
            <a:avLst/>
            <a:gdLst/>
            <a:ahLst/>
            <a:cxnLst/>
            <a:rect l="l" t="t" r="r" b="b"/>
            <a:pathLst>
              <a:path w="4529455" h="2524760">
                <a:moveTo>
                  <a:pt x="4377156" y="0"/>
                </a:moveTo>
                <a:lnTo>
                  <a:pt x="151764" y="0"/>
                </a:lnTo>
                <a:lnTo>
                  <a:pt x="103794" y="7736"/>
                </a:lnTo>
                <a:lnTo>
                  <a:pt x="62133" y="29280"/>
                </a:lnTo>
                <a:lnTo>
                  <a:pt x="29281" y="62130"/>
                </a:lnTo>
                <a:lnTo>
                  <a:pt x="7736" y="103788"/>
                </a:lnTo>
                <a:lnTo>
                  <a:pt x="0" y="151752"/>
                </a:lnTo>
                <a:lnTo>
                  <a:pt x="0" y="2372728"/>
                </a:lnTo>
                <a:lnTo>
                  <a:pt x="7736" y="2420692"/>
                </a:lnTo>
                <a:lnTo>
                  <a:pt x="29281" y="2462349"/>
                </a:lnTo>
                <a:lnTo>
                  <a:pt x="62133" y="2495200"/>
                </a:lnTo>
                <a:lnTo>
                  <a:pt x="103794" y="2516743"/>
                </a:lnTo>
                <a:lnTo>
                  <a:pt x="151764" y="2524480"/>
                </a:lnTo>
                <a:lnTo>
                  <a:pt x="4377156" y="2524480"/>
                </a:lnTo>
                <a:lnTo>
                  <a:pt x="4425120" y="2516743"/>
                </a:lnTo>
                <a:lnTo>
                  <a:pt x="4466778" y="2495200"/>
                </a:lnTo>
                <a:lnTo>
                  <a:pt x="4499628" y="2462349"/>
                </a:lnTo>
                <a:lnTo>
                  <a:pt x="4521172" y="2420692"/>
                </a:lnTo>
                <a:lnTo>
                  <a:pt x="4528908" y="2372728"/>
                </a:lnTo>
                <a:lnTo>
                  <a:pt x="4528908" y="151752"/>
                </a:lnTo>
                <a:lnTo>
                  <a:pt x="4521172" y="103788"/>
                </a:lnTo>
                <a:lnTo>
                  <a:pt x="4499628" y="62130"/>
                </a:lnTo>
                <a:lnTo>
                  <a:pt x="4466778" y="29280"/>
                </a:lnTo>
                <a:lnTo>
                  <a:pt x="4425120" y="7736"/>
                </a:lnTo>
                <a:lnTo>
                  <a:pt x="4377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5590" y="402170"/>
            <a:ext cx="4529455" cy="2524760"/>
          </a:xfrm>
          <a:custGeom>
            <a:avLst/>
            <a:gdLst/>
            <a:ahLst/>
            <a:cxnLst/>
            <a:rect l="l" t="t" r="r" b="b"/>
            <a:pathLst>
              <a:path w="4529455" h="2524760">
                <a:moveTo>
                  <a:pt x="4377156" y="2524480"/>
                </a:moveTo>
                <a:lnTo>
                  <a:pt x="151764" y="2524480"/>
                </a:lnTo>
                <a:lnTo>
                  <a:pt x="103794" y="2516743"/>
                </a:lnTo>
                <a:lnTo>
                  <a:pt x="62133" y="2495200"/>
                </a:lnTo>
                <a:lnTo>
                  <a:pt x="29281" y="2462349"/>
                </a:lnTo>
                <a:lnTo>
                  <a:pt x="7736" y="2420692"/>
                </a:lnTo>
                <a:lnTo>
                  <a:pt x="0" y="2372728"/>
                </a:lnTo>
                <a:lnTo>
                  <a:pt x="0" y="151752"/>
                </a:lnTo>
                <a:lnTo>
                  <a:pt x="7736" y="103788"/>
                </a:lnTo>
                <a:lnTo>
                  <a:pt x="29281" y="62130"/>
                </a:lnTo>
                <a:lnTo>
                  <a:pt x="62133" y="29280"/>
                </a:lnTo>
                <a:lnTo>
                  <a:pt x="103794" y="7736"/>
                </a:lnTo>
                <a:lnTo>
                  <a:pt x="151764" y="0"/>
                </a:lnTo>
                <a:lnTo>
                  <a:pt x="4377156" y="0"/>
                </a:lnTo>
                <a:lnTo>
                  <a:pt x="4425120" y="7736"/>
                </a:lnTo>
                <a:lnTo>
                  <a:pt x="4466778" y="29280"/>
                </a:lnTo>
                <a:lnTo>
                  <a:pt x="4499628" y="62130"/>
                </a:lnTo>
                <a:lnTo>
                  <a:pt x="4521172" y="103788"/>
                </a:lnTo>
                <a:lnTo>
                  <a:pt x="4528908" y="151752"/>
                </a:lnTo>
                <a:lnTo>
                  <a:pt x="4528908" y="2372728"/>
                </a:lnTo>
                <a:lnTo>
                  <a:pt x="4521172" y="2420692"/>
                </a:lnTo>
                <a:lnTo>
                  <a:pt x="4499628" y="2462349"/>
                </a:lnTo>
                <a:lnTo>
                  <a:pt x="4466778" y="2495200"/>
                </a:lnTo>
                <a:lnTo>
                  <a:pt x="4425120" y="2516743"/>
                </a:lnTo>
                <a:lnTo>
                  <a:pt x="4377156" y="252448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5030" y="210324"/>
            <a:ext cx="1781175" cy="296545"/>
          </a:xfrm>
          <a:custGeom>
            <a:avLst/>
            <a:gdLst/>
            <a:ahLst/>
            <a:cxnLst/>
            <a:rect l="l" t="t" r="r" b="b"/>
            <a:pathLst>
              <a:path w="1781175" h="296545">
                <a:moveTo>
                  <a:pt x="1717535" y="0"/>
                </a:moveTo>
                <a:lnTo>
                  <a:pt x="63284" y="0"/>
                </a:lnTo>
                <a:lnTo>
                  <a:pt x="38710" y="4992"/>
                </a:lnTo>
                <a:lnTo>
                  <a:pt x="18588" y="18588"/>
                </a:lnTo>
                <a:lnTo>
                  <a:pt x="4992" y="38710"/>
                </a:lnTo>
                <a:lnTo>
                  <a:pt x="0" y="63284"/>
                </a:lnTo>
                <a:lnTo>
                  <a:pt x="0" y="232663"/>
                </a:lnTo>
                <a:lnTo>
                  <a:pt x="4992" y="257239"/>
                </a:lnTo>
                <a:lnTo>
                  <a:pt x="18588" y="277366"/>
                </a:lnTo>
                <a:lnTo>
                  <a:pt x="38710" y="290965"/>
                </a:lnTo>
                <a:lnTo>
                  <a:pt x="63284" y="295960"/>
                </a:lnTo>
                <a:lnTo>
                  <a:pt x="1717535" y="295960"/>
                </a:lnTo>
                <a:lnTo>
                  <a:pt x="1742111" y="290965"/>
                </a:lnTo>
                <a:lnTo>
                  <a:pt x="1762237" y="277366"/>
                </a:lnTo>
                <a:lnTo>
                  <a:pt x="1775837" y="257239"/>
                </a:lnTo>
                <a:lnTo>
                  <a:pt x="1780832" y="232663"/>
                </a:lnTo>
                <a:lnTo>
                  <a:pt x="1780832" y="63284"/>
                </a:lnTo>
                <a:lnTo>
                  <a:pt x="1775837" y="38710"/>
                </a:lnTo>
                <a:lnTo>
                  <a:pt x="1762237" y="18588"/>
                </a:lnTo>
                <a:lnTo>
                  <a:pt x="1742111" y="4992"/>
                </a:lnTo>
                <a:lnTo>
                  <a:pt x="1717535" y="0"/>
                </a:lnTo>
                <a:close/>
              </a:path>
            </a:pathLst>
          </a:custGeom>
          <a:solidFill>
            <a:srgbClr val="B7A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5030" y="210324"/>
            <a:ext cx="1781175" cy="296545"/>
          </a:xfrm>
          <a:custGeom>
            <a:avLst/>
            <a:gdLst/>
            <a:ahLst/>
            <a:cxnLst/>
            <a:rect l="l" t="t" r="r" b="b"/>
            <a:pathLst>
              <a:path w="1781175" h="296545">
                <a:moveTo>
                  <a:pt x="1717535" y="295960"/>
                </a:moveTo>
                <a:lnTo>
                  <a:pt x="63284" y="295960"/>
                </a:lnTo>
                <a:lnTo>
                  <a:pt x="38710" y="290965"/>
                </a:lnTo>
                <a:lnTo>
                  <a:pt x="18588" y="277366"/>
                </a:lnTo>
                <a:lnTo>
                  <a:pt x="4992" y="257239"/>
                </a:lnTo>
                <a:lnTo>
                  <a:pt x="0" y="232663"/>
                </a:lnTo>
                <a:lnTo>
                  <a:pt x="0" y="63284"/>
                </a:lnTo>
                <a:lnTo>
                  <a:pt x="4992" y="38710"/>
                </a:lnTo>
                <a:lnTo>
                  <a:pt x="18588" y="18588"/>
                </a:lnTo>
                <a:lnTo>
                  <a:pt x="38710" y="4992"/>
                </a:lnTo>
                <a:lnTo>
                  <a:pt x="63284" y="0"/>
                </a:lnTo>
                <a:lnTo>
                  <a:pt x="1717535" y="0"/>
                </a:lnTo>
                <a:lnTo>
                  <a:pt x="1742111" y="4992"/>
                </a:lnTo>
                <a:lnTo>
                  <a:pt x="1762237" y="18588"/>
                </a:lnTo>
                <a:lnTo>
                  <a:pt x="1775837" y="38710"/>
                </a:lnTo>
                <a:lnTo>
                  <a:pt x="1780832" y="63284"/>
                </a:lnTo>
                <a:lnTo>
                  <a:pt x="1780832" y="232663"/>
                </a:lnTo>
                <a:lnTo>
                  <a:pt x="1775837" y="257239"/>
                </a:lnTo>
                <a:lnTo>
                  <a:pt x="1762237" y="277366"/>
                </a:lnTo>
                <a:lnTo>
                  <a:pt x="1742111" y="290965"/>
                </a:lnTo>
                <a:lnTo>
                  <a:pt x="1717535" y="29596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6821" y="234301"/>
            <a:ext cx="158940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0" dirty="0">
                <a:solidFill>
                  <a:srgbClr val="3E3A2C"/>
                </a:solidFill>
                <a:latin typeface="Grammarsaurus" pitchFamily="2" charset="0"/>
                <a:cs typeface="Gill Sans MT"/>
              </a:rPr>
              <a:t>Where is Luxor, Egypt?</a:t>
            </a:r>
            <a:endParaRPr sz="1300" spc="-100" dirty="0">
              <a:latin typeface="Grammarsaurus" pitchFamily="2" charset="0"/>
              <a:cs typeface="Gill Sans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025681" y="203974"/>
            <a:ext cx="5382260" cy="6997700"/>
            <a:chOff x="5025681" y="203974"/>
            <a:chExt cx="5382260" cy="6997700"/>
          </a:xfrm>
        </p:grpSpPr>
        <p:sp>
          <p:nvSpPr>
            <p:cNvPr id="39" name="object 39"/>
            <p:cNvSpPr/>
            <p:nvPr/>
          </p:nvSpPr>
          <p:spPr>
            <a:xfrm>
              <a:off x="5032031" y="402170"/>
              <a:ext cx="5369560" cy="3198495"/>
            </a:xfrm>
            <a:custGeom>
              <a:avLst/>
              <a:gdLst/>
              <a:ahLst/>
              <a:cxnLst/>
              <a:rect l="l" t="t" r="r" b="b"/>
              <a:pathLst>
                <a:path w="5369559" h="3198495">
                  <a:moveTo>
                    <a:pt x="5217185" y="0"/>
                  </a:moveTo>
                  <a:lnTo>
                    <a:pt x="151752" y="0"/>
                  </a:lnTo>
                  <a:lnTo>
                    <a:pt x="103783" y="7736"/>
                  </a:lnTo>
                  <a:lnTo>
                    <a:pt x="62125" y="29280"/>
                  </a:lnTo>
                  <a:lnTo>
                    <a:pt x="29276" y="62130"/>
                  </a:lnTo>
                  <a:lnTo>
                    <a:pt x="7735" y="103788"/>
                  </a:lnTo>
                  <a:lnTo>
                    <a:pt x="0" y="151752"/>
                  </a:lnTo>
                  <a:lnTo>
                    <a:pt x="0" y="3046501"/>
                  </a:lnTo>
                  <a:lnTo>
                    <a:pt x="7735" y="3094465"/>
                  </a:lnTo>
                  <a:lnTo>
                    <a:pt x="29276" y="3136122"/>
                  </a:lnTo>
                  <a:lnTo>
                    <a:pt x="62125" y="3168973"/>
                  </a:lnTo>
                  <a:lnTo>
                    <a:pt x="103783" y="3190516"/>
                  </a:lnTo>
                  <a:lnTo>
                    <a:pt x="151752" y="3198253"/>
                  </a:lnTo>
                  <a:lnTo>
                    <a:pt x="5217185" y="3198253"/>
                  </a:lnTo>
                  <a:lnTo>
                    <a:pt x="5265149" y="3190516"/>
                  </a:lnTo>
                  <a:lnTo>
                    <a:pt x="5306806" y="3168973"/>
                  </a:lnTo>
                  <a:lnTo>
                    <a:pt x="5339657" y="3136122"/>
                  </a:lnTo>
                  <a:lnTo>
                    <a:pt x="5361200" y="3094465"/>
                  </a:lnTo>
                  <a:lnTo>
                    <a:pt x="5368937" y="3046501"/>
                  </a:lnTo>
                  <a:lnTo>
                    <a:pt x="5368937" y="151752"/>
                  </a:lnTo>
                  <a:lnTo>
                    <a:pt x="5361200" y="103788"/>
                  </a:lnTo>
                  <a:lnTo>
                    <a:pt x="5339657" y="62130"/>
                  </a:lnTo>
                  <a:lnTo>
                    <a:pt x="5306806" y="29280"/>
                  </a:lnTo>
                  <a:lnTo>
                    <a:pt x="5265149" y="7736"/>
                  </a:lnTo>
                  <a:lnTo>
                    <a:pt x="52171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32031" y="402170"/>
              <a:ext cx="5369560" cy="3198495"/>
            </a:xfrm>
            <a:custGeom>
              <a:avLst/>
              <a:gdLst/>
              <a:ahLst/>
              <a:cxnLst/>
              <a:rect l="l" t="t" r="r" b="b"/>
              <a:pathLst>
                <a:path w="5369559" h="3198495">
                  <a:moveTo>
                    <a:pt x="5217185" y="3198253"/>
                  </a:moveTo>
                  <a:lnTo>
                    <a:pt x="151752" y="3198253"/>
                  </a:lnTo>
                  <a:lnTo>
                    <a:pt x="103783" y="3190516"/>
                  </a:lnTo>
                  <a:lnTo>
                    <a:pt x="62125" y="3168973"/>
                  </a:lnTo>
                  <a:lnTo>
                    <a:pt x="29276" y="3136122"/>
                  </a:lnTo>
                  <a:lnTo>
                    <a:pt x="7735" y="3094465"/>
                  </a:lnTo>
                  <a:lnTo>
                    <a:pt x="0" y="3046501"/>
                  </a:lnTo>
                  <a:lnTo>
                    <a:pt x="0" y="151752"/>
                  </a:lnTo>
                  <a:lnTo>
                    <a:pt x="7735" y="103788"/>
                  </a:lnTo>
                  <a:lnTo>
                    <a:pt x="29276" y="62130"/>
                  </a:lnTo>
                  <a:lnTo>
                    <a:pt x="62125" y="29280"/>
                  </a:lnTo>
                  <a:lnTo>
                    <a:pt x="103783" y="7736"/>
                  </a:lnTo>
                  <a:lnTo>
                    <a:pt x="151752" y="0"/>
                  </a:lnTo>
                  <a:lnTo>
                    <a:pt x="5217185" y="0"/>
                  </a:lnTo>
                  <a:lnTo>
                    <a:pt x="5265149" y="7736"/>
                  </a:lnTo>
                  <a:lnTo>
                    <a:pt x="5306806" y="29280"/>
                  </a:lnTo>
                  <a:lnTo>
                    <a:pt x="5339657" y="62130"/>
                  </a:lnTo>
                  <a:lnTo>
                    <a:pt x="5361200" y="103788"/>
                  </a:lnTo>
                  <a:lnTo>
                    <a:pt x="5368937" y="151752"/>
                  </a:lnTo>
                  <a:lnTo>
                    <a:pt x="5368937" y="3046501"/>
                  </a:lnTo>
                  <a:lnTo>
                    <a:pt x="5361200" y="3094465"/>
                  </a:lnTo>
                  <a:lnTo>
                    <a:pt x="5339657" y="3136122"/>
                  </a:lnTo>
                  <a:lnTo>
                    <a:pt x="5306806" y="3168973"/>
                  </a:lnTo>
                  <a:lnTo>
                    <a:pt x="5265149" y="3190516"/>
                  </a:lnTo>
                  <a:lnTo>
                    <a:pt x="5217185" y="3198253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32031" y="3997077"/>
              <a:ext cx="5369560" cy="3198495"/>
            </a:xfrm>
            <a:custGeom>
              <a:avLst/>
              <a:gdLst/>
              <a:ahLst/>
              <a:cxnLst/>
              <a:rect l="l" t="t" r="r" b="b"/>
              <a:pathLst>
                <a:path w="5369559" h="3198495">
                  <a:moveTo>
                    <a:pt x="5217185" y="0"/>
                  </a:moveTo>
                  <a:lnTo>
                    <a:pt x="151752" y="0"/>
                  </a:lnTo>
                  <a:lnTo>
                    <a:pt x="103783" y="7736"/>
                  </a:lnTo>
                  <a:lnTo>
                    <a:pt x="62125" y="29280"/>
                  </a:lnTo>
                  <a:lnTo>
                    <a:pt x="29276" y="62130"/>
                  </a:lnTo>
                  <a:lnTo>
                    <a:pt x="7735" y="103788"/>
                  </a:lnTo>
                  <a:lnTo>
                    <a:pt x="0" y="151752"/>
                  </a:lnTo>
                  <a:lnTo>
                    <a:pt x="0" y="3046501"/>
                  </a:lnTo>
                  <a:lnTo>
                    <a:pt x="7735" y="3094465"/>
                  </a:lnTo>
                  <a:lnTo>
                    <a:pt x="29276" y="3136122"/>
                  </a:lnTo>
                  <a:lnTo>
                    <a:pt x="62125" y="3168973"/>
                  </a:lnTo>
                  <a:lnTo>
                    <a:pt x="103783" y="3190516"/>
                  </a:lnTo>
                  <a:lnTo>
                    <a:pt x="151752" y="3198253"/>
                  </a:lnTo>
                  <a:lnTo>
                    <a:pt x="5217185" y="3198253"/>
                  </a:lnTo>
                  <a:lnTo>
                    <a:pt x="5265149" y="3190516"/>
                  </a:lnTo>
                  <a:lnTo>
                    <a:pt x="5306806" y="3168973"/>
                  </a:lnTo>
                  <a:lnTo>
                    <a:pt x="5339657" y="3136122"/>
                  </a:lnTo>
                  <a:lnTo>
                    <a:pt x="5361200" y="3094465"/>
                  </a:lnTo>
                  <a:lnTo>
                    <a:pt x="5368937" y="3046501"/>
                  </a:lnTo>
                  <a:lnTo>
                    <a:pt x="5368937" y="151752"/>
                  </a:lnTo>
                  <a:lnTo>
                    <a:pt x="5361200" y="103788"/>
                  </a:lnTo>
                  <a:lnTo>
                    <a:pt x="5339657" y="62130"/>
                  </a:lnTo>
                  <a:lnTo>
                    <a:pt x="5306806" y="29280"/>
                  </a:lnTo>
                  <a:lnTo>
                    <a:pt x="5265149" y="7736"/>
                  </a:lnTo>
                  <a:lnTo>
                    <a:pt x="52171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32031" y="3997077"/>
              <a:ext cx="5369560" cy="3198495"/>
            </a:xfrm>
            <a:custGeom>
              <a:avLst/>
              <a:gdLst/>
              <a:ahLst/>
              <a:cxnLst/>
              <a:rect l="l" t="t" r="r" b="b"/>
              <a:pathLst>
                <a:path w="5369559" h="3198495">
                  <a:moveTo>
                    <a:pt x="5217185" y="3198253"/>
                  </a:moveTo>
                  <a:lnTo>
                    <a:pt x="151752" y="3198253"/>
                  </a:lnTo>
                  <a:lnTo>
                    <a:pt x="103783" y="3190516"/>
                  </a:lnTo>
                  <a:lnTo>
                    <a:pt x="62125" y="3168973"/>
                  </a:lnTo>
                  <a:lnTo>
                    <a:pt x="29276" y="3136122"/>
                  </a:lnTo>
                  <a:lnTo>
                    <a:pt x="7735" y="3094465"/>
                  </a:lnTo>
                  <a:lnTo>
                    <a:pt x="0" y="3046501"/>
                  </a:lnTo>
                  <a:lnTo>
                    <a:pt x="0" y="151752"/>
                  </a:lnTo>
                  <a:lnTo>
                    <a:pt x="7735" y="103788"/>
                  </a:lnTo>
                  <a:lnTo>
                    <a:pt x="29276" y="62130"/>
                  </a:lnTo>
                  <a:lnTo>
                    <a:pt x="62125" y="29280"/>
                  </a:lnTo>
                  <a:lnTo>
                    <a:pt x="103783" y="7736"/>
                  </a:lnTo>
                  <a:lnTo>
                    <a:pt x="151752" y="0"/>
                  </a:lnTo>
                  <a:lnTo>
                    <a:pt x="5217185" y="0"/>
                  </a:lnTo>
                  <a:lnTo>
                    <a:pt x="5265149" y="7736"/>
                  </a:lnTo>
                  <a:lnTo>
                    <a:pt x="5306806" y="29280"/>
                  </a:lnTo>
                  <a:lnTo>
                    <a:pt x="5339657" y="62130"/>
                  </a:lnTo>
                  <a:lnTo>
                    <a:pt x="5361200" y="103788"/>
                  </a:lnTo>
                  <a:lnTo>
                    <a:pt x="5368937" y="151752"/>
                  </a:lnTo>
                  <a:lnTo>
                    <a:pt x="5368937" y="3046501"/>
                  </a:lnTo>
                  <a:lnTo>
                    <a:pt x="5361200" y="3094465"/>
                  </a:lnTo>
                  <a:lnTo>
                    <a:pt x="5339657" y="3136122"/>
                  </a:lnTo>
                  <a:lnTo>
                    <a:pt x="5306806" y="3168973"/>
                  </a:lnTo>
                  <a:lnTo>
                    <a:pt x="5265149" y="3190516"/>
                  </a:lnTo>
                  <a:lnTo>
                    <a:pt x="5217185" y="3198253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83860" y="210324"/>
              <a:ext cx="2264410" cy="296545"/>
            </a:xfrm>
            <a:custGeom>
              <a:avLst/>
              <a:gdLst/>
              <a:ahLst/>
              <a:cxnLst/>
              <a:rect l="l" t="t" r="r" b="b"/>
              <a:pathLst>
                <a:path w="2264409" h="296545">
                  <a:moveTo>
                    <a:pt x="2200554" y="0"/>
                  </a:moveTo>
                  <a:lnTo>
                    <a:pt x="63284" y="0"/>
                  </a:lnTo>
                  <a:lnTo>
                    <a:pt x="38710" y="4992"/>
                  </a:lnTo>
                  <a:lnTo>
                    <a:pt x="18588" y="18588"/>
                  </a:lnTo>
                  <a:lnTo>
                    <a:pt x="4992" y="38710"/>
                  </a:lnTo>
                  <a:lnTo>
                    <a:pt x="0" y="63284"/>
                  </a:lnTo>
                  <a:lnTo>
                    <a:pt x="0" y="232663"/>
                  </a:lnTo>
                  <a:lnTo>
                    <a:pt x="4992" y="257239"/>
                  </a:lnTo>
                  <a:lnTo>
                    <a:pt x="18588" y="277366"/>
                  </a:lnTo>
                  <a:lnTo>
                    <a:pt x="38710" y="290965"/>
                  </a:lnTo>
                  <a:lnTo>
                    <a:pt x="63284" y="295960"/>
                  </a:lnTo>
                  <a:lnTo>
                    <a:pt x="2200554" y="295960"/>
                  </a:lnTo>
                  <a:lnTo>
                    <a:pt x="2225130" y="290965"/>
                  </a:lnTo>
                  <a:lnTo>
                    <a:pt x="2245256" y="277366"/>
                  </a:lnTo>
                  <a:lnTo>
                    <a:pt x="2258856" y="257239"/>
                  </a:lnTo>
                  <a:lnTo>
                    <a:pt x="2263851" y="232663"/>
                  </a:lnTo>
                  <a:lnTo>
                    <a:pt x="2263851" y="63284"/>
                  </a:lnTo>
                  <a:lnTo>
                    <a:pt x="2258856" y="38710"/>
                  </a:lnTo>
                  <a:lnTo>
                    <a:pt x="2245256" y="18588"/>
                  </a:lnTo>
                  <a:lnTo>
                    <a:pt x="2225130" y="4992"/>
                  </a:lnTo>
                  <a:lnTo>
                    <a:pt x="2200554" y="0"/>
                  </a:lnTo>
                  <a:close/>
                </a:path>
              </a:pathLst>
            </a:custGeom>
            <a:solidFill>
              <a:srgbClr val="B7A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83860" y="210324"/>
              <a:ext cx="2264410" cy="296545"/>
            </a:xfrm>
            <a:custGeom>
              <a:avLst/>
              <a:gdLst/>
              <a:ahLst/>
              <a:cxnLst/>
              <a:rect l="l" t="t" r="r" b="b"/>
              <a:pathLst>
                <a:path w="2264409" h="296545">
                  <a:moveTo>
                    <a:pt x="2200554" y="295960"/>
                  </a:moveTo>
                  <a:lnTo>
                    <a:pt x="63284" y="295960"/>
                  </a:lnTo>
                  <a:lnTo>
                    <a:pt x="38710" y="290965"/>
                  </a:lnTo>
                  <a:lnTo>
                    <a:pt x="18588" y="277366"/>
                  </a:lnTo>
                  <a:lnTo>
                    <a:pt x="4992" y="257239"/>
                  </a:lnTo>
                  <a:lnTo>
                    <a:pt x="0" y="232663"/>
                  </a:lnTo>
                  <a:lnTo>
                    <a:pt x="0" y="63284"/>
                  </a:lnTo>
                  <a:lnTo>
                    <a:pt x="4992" y="38710"/>
                  </a:lnTo>
                  <a:lnTo>
                    <a:pt x="18588" y="18588"/>
                  </a:lnTo>
                  <a:lnTo>
                    <a:pt x="38710" y="4992"/>
                  </a:lnTo>
                  <a:lnTo>
                    <a:pt x="63284" y="0"/>
                  </a:lnTo>
                  <a:lnTo>
                    <a:pt x="2200554" y="0"/>
                  </a:lnTo>
                  <a:lnTo>
                    <a:pt x="2225130" y="4992"/>
                  </a:lnTo>
                  <a:lnTo>
                    <a:pt x="2245256" y="18588"/>
                  </a:lnTo>
                  <a:lnTo>
                    <a:pt x="2258856" y="38710"/>
                  </a:lnTo>
                  <a:lnTo>
                    <a:pt x="2263851" y="63284"/>
                  </a:lnTo>
                  <a:lnTo>
                    <a:pt x="2263851" y="232663"/>
                  </a:lnTo>
                  <a:lnTo>
                    <a:pt x="2258856" y="257239"/>
                  </a:lnTo>
                  <a:lnTo>
                    <a:pt x="2245256" y="277366"/>
                  </a:lnTo>
                  <a:lnTo>
                    <a:pt x="2225130" y="290965"/>
                  </a:lnTo>
                  <a:lnTo>
                    <a:pt x="2200554" y="29596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388736" y="234301"/>
            <a:ext cx="203898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0" dirty="0">
                <a:solidFill>
                  <a:srgbClr val="3E3A2C"/>
                </a:solidFill>
                <a:latin typeface="Grammarsaurus" pitchFamily="2" charset="0"/>
                <a:cs typeface="Gill Sans MT"/>
              </a:rPr>
              <a:t>The physical features of Luxor</a:t>
            </a:r>
            <a:endParaRPr sz="1300" spc="-100" dirty="0">
              <a:latin typeface="Grammarsaurus" pitchFamily="2" charset="0"/>
              <a:cs typeface="Gill Sans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2340" y="636625"/>
            <a:ext cx="172484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Egypt 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is a country in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Africa. 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The capital city of Egypt is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Cairo.</a:t>
            </a:r>
            <a:endParaRPr sz="1000" spc="-60" dirty="0">
              <a:latin typeface="Grammarsaurus" pitchFamily="2" charset="0"/>
              <a:cs typeface="Gill Sans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2340" y="1220825"/>
            <a:ext cx="172484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Luxor 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is located in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Upper Egypt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, and is considered a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hot desert climate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 This means it has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two main seasons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: a scorching hot season and a slightly cooler season. There is very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little rainfall.</a:t>
            </a:r>
            <a:endParaRPr sz="1000" spc="-60" dirty="0">
              <a:latin typeface="Grammarsaurus" pitchFamily="2" charset="0"/>
              <a:cs typeface="Gill Sans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69240" y="3079369"/>
            <a:ext cx="4542155" cy="4128770"/>
            <a:chOff x="269240" y="3079369"/>
            <a:chExt cx="4542155" cy="4128770"/>
          </a:xfrm>
        </p:grpSpPr>
        <p:sp>
          <p:nvSpPr>
            <p:cNvPr id="49" name="object 49"/>
            <p:cNvSpPr/>
            <p:nvPr/>
          </p:nvSpPr>
          <p:spPr>
            <a:xfrm>
              <a:off x="275590" y="3305472"/>
              <a:ext cx="4529455" cy="3896360"/>
            </a:xfrm>
            <a:custGeom>
              <a:avLst/>
              <a:gdLst/>
              <a:ahLst/>
              <a:cxnLst/>
              <a:rect l="l" t="t" r="r" b="b"/>
              <a:pathLst>
                <a:path w="4529455" h="3896359">
                  <a:moveTo>
                    <a:pt x="4377156" y="0"/>
                  </a:moveTo>
                  <a:lnTo>
                    <a:pt x="151764" y="0"/>
                  </a:lnTo>
                  <a:lnTo>
                    <a:pt x="103794" y="7736"/>
                  </a:lnTo>
                  <a:lnTo>
                    <a:pt x="62133" y="29280"/>
                  </a:lnTo>
                  <a:lnTo>
                    <a:pt x="29281" y="62130"/>
                  </a:lnTo>
                  <a:lnTo>
                    <a:pt x="7736" y="103788"/>
                  </a:lnTo>
                  <a:lnTo>
                    <a:pt x="0" y="151752"/>
                  </a:lnTo>
                  <a:lnTo>
                    <a:pt x="0" y="3744455"/>
                  </a:lnTo>
                  <a:lnTo>
                    <a:pt x="7736" y="3792419"/>
                  </a:lnTo>
                  <a:lnTo>
                    <a:pt x="29281" y="3834076"/>
                  </a:lnTo>
                  <a:lnTo>
                    <a:pt x="62133" y="3866927"/>
                  </a:lnTo>
                  <a:lnTo>
                    <a:pt x="103794" y="3888470"/>
                  </a:lnTo>
                  <a:lnTo>
                    <a:pt x="151764" y="3896207"/>
                  </a:lnTo>
                  <a:lnTo>
                    <a:pt x="4377156" y="3896207"/>
                  </a:lnTo>
                  <a:lnTo>
                    <a:pt x="4425120" y="3888470"/>
                  </a:lnTo>
                  <a:lnTo>
                    <a:pt x="4466778" y="3866927"/>
                  </a:lnTo>
                  <a:lnTo>
                    <a:pt x="4499628" y="3834076"/>
                  </a:lnTo>
                  <a:lnTo>
                    <a:pt x="4521172" y="3792419"/>
                  </a:lnTo>
                  <a:lnTo>
                    <a:pt x="4528908" y="3744455"/>
                  </a:lnTo>
                  <a:lnTo>
                    <a:pt x="4528908" y="151752"/>
                  </a:lnTo>
                  <a:lnTo>
                    <a:pt x="4521172" y="103788"/>
                  </a:lnTo>
                  <a:lnTo>
                    <a:pt x="4499628" y="62130"/>
                  </a:lnTo>
                  <a:lnTo>
                    <a:pt x="4466778" y="29280"/>
                  </a:lnTo>
                  <a:lnTo>
                    <a:pt x="4425120" y="7736"/>
                  </a:lnTo>
                  <a:lnTo>
                    <a:pt x="4377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5590" y="3305472"/>
              <a:ext cx="4529455" cy="3896360"/>
            </a:xfrm>
            <a:custGeom>
              <a:avLst/>
              <a:gdLst/>
              <a:ahLst/>
              <a:cxnLst/>
              <a:rect l="l" t="t" r="r" b="b"/>
              <a:pathLst>
                <a:path w="4529455" h="3896359">
                  <a:moveTo>
                    <a:pt x="4377156" y="3896207"/>
                  </a:moveTo>
                  <a:lnTo>
                    <a:pt x="151764" y="3896207"/>
                  </a:lnTo>
                  <a:lnTo>
                    <a:pt x="103794" y="3888470"/>
                  </a:lnTo>
                  <a:lnTo>
                    <a:pt x="62133" y="3866927"/>
                  </a:lnTo>
                  <a:lnTo>
                    <a:pt x="29281" y="3834076"/>
                  </a:lnTo>
                  <a:lnTo>
                    <a:pt x="7736" y="3792419"/>
                  </a:lnTo>
                  <a:lnTo>
                    <a:pt x="0" y="3744455"/>
                  </a:lnTo>
                  <a:lnTo>
                    <a:pt x="0" y="151752"/>
                  </a:lnTo>
                  <a:lnTo>
                    <a:pt x="7736" y="103788"/>
                  </a:lnTo>
                  <a:lnTo>
                    <a:pt x="29281" y="62130"/>
                  </a:lnTo>
                  <a:lnTo>
                    <a:pt x="62133" y="29280"/>
                  </a:lnTo>
                  <a:lnTo>
                    <a:pt x="103794" y="7736"/>
                  </a:lnTo>
                  <a:lnTo>
                    <a:pt x="151764" y="0"/>
                  </a:lnTo>
                  <a:lnTo>
                    <a:pt x="4377156" y="0"/>
                  </a:lnTo>
                  <a:lnTo>
                    <a:pt x="4425120" y="7736"/>
                  </a:lnTo>
                  <a:lnTo>
                    <a:pt x="4466778" y="29280"/>
                  </a:lnTo>
                  <a:lnTo>
                    <a:pt x="4499628" y="62130"/>
                  </a:lnTo>
                  <a:lnTo>
                    <a:pt x="4521172" y="103788"/>
                  </a:lnTo>
                  <a:lnTo>
                    <a:pt x="4528908" y="151752"/>
                  </a:lnTo>
                  <a:lnTo>
                    <a:pt x="4528908" y="3744455"/>
                  </a:lnTo>
                  <a:lnTo>
                    <a:pt x="4521172" y="3792419"/>
                  </a:lnTo>
                  <a:lnTo>
                    <a:pt x="4499628" y="3834076"/>
                  </a:lnTo>
                  <a:lnTo>
                    <a:pt x="4466778" y="3866927"/>
                  </a:lnTo>
                  <a:lnTo>
                    <a:pt x="4425120" y="3888470"/>
                  </a:lnTo>
                  <a:lnTo>
                    <a:pt x="4377156" y="3896207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5030" y="3085719"/>
              <a:ext cx="1175385" cy="296545"/>
            </a:xfrm>
            <a:custGeom>
              <a:avLst/>
              <a:gdLst/>
              <a:ahLst/>
              <a:cxnLst/>
              <a:rect l="l" t="t" r="r" b="b"/>
              <a:pathLst>
                <a:path w="1175385" h="296545">
                  <a:moveTo>
                    <a:pt x="1111732" y="0"/>
                  </a:moveTo>
                  <a:lnTo>
                    <a:pt x="63296" y="0"/>
                  </a:lnTo>
                  <a:lnTo>
                    <a:pt x="38720" y="4992"/>
                  </a:lnTo>
                  <a:lnTo>
                    <a:pt x="18594" y="18588"/>
                  </a:lnTo>
                  <a:lnTo>
                    <a:pt x="4994" y="38710"/>
                  </a:lnTo>
                  <a:lnTo>
                    <a:pt x="0" y="63284"/>
                  </a:lnTo>
                  <a:lnTo>
                    <a:pt x="0" y="232663"/>
                  </a:lnTo>
                  <a:lnTo>
                    <a:pt x="4994" y="257239"/>
                  </a:lnTo>
                  <a:lnTo>
                    <a:pt x="18594" y="277366"/>
                  </a:lnTo>
                  <a:lnTo>
                    <a:pt x="38720" y="290965"/>
                  </a:lnTo>
                  <a:lnTo>
                    <a:pt x="63296" y="295960"/>
                  </a:lnTo>
                  <a:lnTo>
                    <a:pt x="1111732" y="295960"/>
                  </a:lnTo>
                  <a:lnTo>
                    <a:pt x="1136308" y="290965"/>
                  </a:lnTo>
                  <a:lnTo>
                    <a:pt x="1156435" y="277366"/>
                  </a:lnTo>
                  <a:lnTo>
                    <a:pt x="1170034" y="257239"/>
                  </a:lnTo>
                  <a:lnTo>
                    <a:pt x="1175029" y="232663"/>
                  </a:lnTo>
                  <a:lnTo>
                    <a:pt x="1175029" y="63284"/>
                  </a:lnTo>
                  <a:lnTo>
                    <a:pt x="1170034" y="38710"/>
                  </a:lnTo>
                  <a:lnTo>
                    <a:pt x="1156435" y="18588"/>
                  </a:lnTo>
                  <a:lnTo>
                    <a:pt x="1136308" y="4992"/>
                  </a:lnTo>
                  <a:lnTo>
                    <a:pt x="1111732" y="0"/>
                  </a:lnTo>
                  <a:close/>
                </a:path>
              </a:pathLst>
            </a:custGeom>
            <a:solidFill>
              <a:srgbClr val="B7A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5030" y="3085719"/>
              <a:ext cx="1175385" cy="296545"/>
            </a:xfrm>
            <a:custGeom>
              <a:avLst/>
              <a:gdLst/>
              <a:ahLst/>
              <a:cxnLst/>
              <a:rect l="l" t="t" r="r" b="b"/>
              <a:pathLst>
                <a:path w="1175385" h="296545">
                  <a:moveTo>
                    <a:pt x="1111732" y="295960"/>
                  </a:moveTo>
                  <a:lnTo>
                    <a:pt x="63296" y="295960"/>
                  </a:lnTo>
                  <a:lnTo>
                    <a:pt x="38720" y="290965"/>
                  </a:lnTo>
                  <a:lnTo>
                    <a:pt x="18594" y="277366"/>
                  </a:lnTo>
                  <a:lnTo>
                    <a:pt x="4994" y="257239"/>
                  </a:lnTo>
                  <a:lnTo>
                    <a:pt x="0" y="232663"/>
                  </a:lnTo>
                  <a:lnTo>
                    <a:pt x="0" y="63284"/>
                  </a:lnTo>
                  <a:lnTo>
                    <a:pt x="4994" y="38710"/>
                  </a:lnTo>
                  <a:lnTo>
                    <a:pt x="18594" y="18588"/>
                  </a:lnTo>
                  <a:lnTo>
                    <a:pt x="38720" y="4992"/>
                  </a:lnTo>
                  <a:lnTo>
                    <a:pt x="63296" y="0"/>
                  </a:lnTo>
                  <a:lnTo>
                    <a:pt x="1111732" y="0"/>
                  </a:lnTo>
                  <a:lnTo>
                    <a:pt x="1136308" y="4992"/>
                  </a:lnTo>
                  <a:lnTo>
                    <a:pt x="1156435" y="18588"/>
                  </a:lnTo>
                  <a:lnTo>
                    <a:pt x="1170034" y="38710"/>
                  </a:lnTo>
                  <a:lnTo>
                    <a:pt x="1175029" y="63284"/>
                  </a:lnTo>
                  <a:lnTo>
                    <a:pt x="1175029" y="232663"/>
                  </a:lnTo>
                  <a:lnTo>
                    <a:pt x="1170034" y="257239"/>
                  </a:lnTo>
                  <a:lnTo>
                    <a:pt x="1156435" y="277366"/>
                  </a:lnTo>
                  <a:lnTo>
                    <a:pt x="1136308" y="290965"/>
                  </a:lnTo>
                  <a:lnTo>
                    <a:pt x="1111732" y="29596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26331" y="3109696"/>
            <a:ext cx="92519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0" dirty="0">
                <a:solidFill>
                  <a:srgbClr val="3E3A2C"/>
                </a:solidFill>
                <a:latin typeface="Grammarsaurus" pitchFamily="2" charset="0"/>
                <a:cs typeface="Gill Sans MT"/>
              </a:rPr>
              <a:t>Aerial photos</a:t>
            </a:r>
            <a:endParaRPr sz="1300" spc="-100">
              <a:latin typeface="Grammarsaurus" pitchFamily="2" charset="0"/>
              <a:cs typeface="Gill Sans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2340" y="3553485"/>
            <a:ext cx="205867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An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aerial view 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is a photo taken from above. You can look at the geographical features of a place using an aerial photo.</a:t>
            </a:r>
            <a:endParaRPr sz="1000" spc="-60" dirty="0">
              <a:latin typeface="Grammarsaurus" pitchFamily="2" charset="0"/>
              <a:cs typeface="Gill Sans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12213" y="4860315"/>
            <a:ext cx="262064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Map symbols are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pictures, drawings or even letters 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that can be used on maps to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represent things in real life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 They make it easier to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read maps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</a:t>
            </a:r>
            <a:endParaRPr sz="1000" spc="-60">
              <a:latin typeface="Grammarsaurus" pitchFamily="2" charset="0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70903" y="647852"/>
            <a:ext cx="26250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Luxor is a city location in the valley of the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River Nile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</a:t>
            </a:r>
            <a:endParaRPr sz="1000" spc="-60" dirty="0">
              <a:latin typeface="Grammarsaurus" pitchFamily="2" charset="0"/>
              <a:cs typeface="Gill Sans MT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277510" y="3069882"/>
            <a:ext cx="4848860" cy="1036955"/>
            <a:chOff x="5277510" y="3069882"/>
            <a:chExt cx="4848860" cy="1036955"/>
          </a:xfrm>
        </p:grpSpPr>
        <p:sp>
          <p:nvSpPr>
            <p:cNvPr id="58" name="object 58"/>
            <p:cNvSpPr/>
            <p:nvPr/>
          </p:nvSpPr>
          <p:spPr>
            <a:xfrm>
              <a:off x="8563698" y="3069882"/>
              <a:ext cx="1562735" cy="242570"/>
            </a:xfrm>
            <a:custGeom>
              <a:avLst/>
              <a:gdLst/>
              <a:ahLst/>
              <a:cxnLst/>
              <a:rect l="l" t="t" r="r" b="b"/>
              <a:pathLst>
                <a:path w="1562734" h="242570">
                  <a:moveTo>
                    <a:pt x="1537017" y="0"/>
                  </a:moveTo>
                  <a:lnTo>
                    <a:pt x="25399" y="0"/>
                  </a:lnTo>
                  <a:lnTo>
                    <a:pt x="15537" y="2004"/>
                  </a:lnTo>
                  <a:lnTo>
                    <a:pt x="7461" y="7461"/>
                  </a:lnTo>
                  <a:lnTo>
                    <a:pt x="2004" y="15537"/>
                  </a:lnTo>
                  <a:lnTo>
                    <a:pt x="0" y="25399"/>
                  </a:lnTo>
                  <a:lnTo>
                    <a:pt x="0" y="216725"/>
                  </a:lnTo>
                  <a:lnTo>
                    <a:pt x="2004" y="226587"/>
                  </a:lnTo>
                  <a:lnTo>
                    <a:pt x="7461" y="234664"/>
                  </a:lnTo>
                  <a:lnTo>
                    <a:pt x="15537" y="240121"/>
                  </a:lnTo>
                  <a:lnTo>
                    <a:pt x="25399" y="242125"/>
                  </a:lnTo>
                  <a:lnTo>
                    <a:pt x="1537017" y="242125"/>
                  </a:lnTo>
                  <a:lnTo>
                    <a:pt x="1546879" y="240121"/>
                  </a:lnTo>
                  <a:lnTo>
                    <a:pt x="1554956" y="234664"/>
                  </a:lnTo>
                  <a:lnTo>
                    <a:pt x="1560413" y="226587"/>
                  </a:lnTo>
                  <a:lnTo>
                    <a:pt x="1562417" y="216725"/>
                  </a:lnTo>
                  <a:lnTo>
                    <a:pt x="1562417" y="25399"/>
                  </a:lnTo>
                  <a:lnTo>
                    <a:pt x="1560413" y="15537"/>
                  </a:lnTo>
                  <a:lnTo>
                    <a:pt x="1554956" y="7461"/>
                  </a:lnTo>
                  <a:lnTo>
                    <a:pt x="1546879" y="2004"/>
                  </a:lnTo>
                  <a:lnTo>
                    <a:pt x="1537017" y="0"/>
                  </a:lnTo>
                  <a:close/>
                </a:path>
              </a:pathLst>
            </a:custGeom>
            <a:solidFill>
              <a:srgbClr val="3F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283847" y="3069881"/>
              <a:ext cx="3202940" cy="242570"/>
            </a:xfrm>
            <a:custGeom>
              <a:avLst/>
              <a:gdLst/>
              <a:ahLst/>
              <a:cxnLst/>
              <a:rect l="l" t="t" r="r" b="b"/>
              <a:pathLst>
                <a:path w="3202940" h="242570">
                  <a:moveTo>
                    <a:pt x="1562417" y="25615"/>
                  </a:moveTo>
                  <a:lnTo>
                    <a:pt x="1560385" y="15671"/>
                  </a:lnTo>
                  <a:lnTo>
                    <a:pt x="1554886" y="7531"/>
                  </a:lnTo>
                  <a:lnTo>
                    <a:pt x="1546745" y="2032"/>
                  </a:lnTo>
                  <a:lnTo>
                    <a:pt x="1536801" y="0"/>
                  </a:lnTo>
                  <a:lnTo>
                    <a:pt x="25615" y="0"/>
                  </a:lnTo>
                  <a:lnTo>
                    <a:pt x="15659" y="2032"/>
                  </a:lnTo>
                  <a:lnTo>
                    <a:pt x="7518" y="7531"/>
                  </a:lnTo>
                  <a:lnTo>
                    <a:pt x="2019" y="15671"/>
                  </a:lnTo>
                  <a:lnTo>
                    <a:pt x="0" y="25615"/>
                  </a:lnTo>
                  <a:lnTo>
                    <a:pt x="0" y="216509"/>
                  </a:lnTo>
                  <a:lnTo>
                    <a:pt x="2019" y="226466"/>
                  </a:lnTo>
                  <a:lnTo>
                    <a:pt x="7518" y="234607"/>
                  </a:lnTo>
                  <a:lnTo>
                    <a:pt x="15659" y="240106"/>
                  </a:lnTo>
                  <a:lnTo>
                    <a:pt x="25615" y="242125"/>
                  </a:lnTo>
                  <a:lnTo>
                    <a:pt x="1536801" y="242125"/>
                  </a:lnTo>
                  <a:lnTo>
                    <a:pt x="1546745" y="240106"/>
                  </a:lnTo>
                  <a:lnTo>
                    <a:pt x="1554886" y="234607"/>
                  </a:lnTo>
                  <a:lnTo>
                    <a:pt x="1560385" y="226466"/>
                  </a:lnTo>
                  <a:lnTo>
                    <a:pt x="1562417" y="216509"/>
                  </a:lnTo>
                  <a:lnTo>
                    <a:pt x="1562417" y="25615"/>
                  </a:lnTo>
                  <a:close/>
                </a:path>
                <a:path w="3202940" h="242570">
                  <a:moveTo>
                    <a:pt x="3202343" y="25501"/>
                  </a:moveTo>
                  <a:lnTo>
                    <a:pt x="3200323" y="15608"/>
                  </a:lnTo>
                  <a:lnTo>
                    <a:pt x="3194850" y="7493"/>
                  </a:lnTo>
                  <a:lnTo>
                    <a:pt x="3186734" y="2019"/>
                  </a:lnTo>
                  <a:lnTo>
                    <a:pt x="3176841" y="0"/>
                  </a:lnTo>
                  <a:lnTo>
                    <a:pt x="1665439" y="0"/>
                  </a:lnTo>
                  <a:lnTo>
                    <a:pt x="1655533" y="2019"/>
                  </a:lnTo>
                  <a:lnTo>
                    <a:pt x="1647418" y="7493"/>
                  </a:lnTo>
                  <a:lnTo>
                    <a:pt x="1641944" y="15608"/>
                  </a:lnTo>
                  <a:lnTo>
                    <a:pt x="1639938" y="25501"/>
                  </a:lnTo>
                  <a:lnTo>
                    <a:pt x="1639938" y="216623"/>
                  </a:lnTo>
                  <a:lnTo>
                    <a:pt x="1641944" y="226529"/>
                  </a:lnTo>
                  <a:lnTo>
                    <a:pt x="1647418" y="234632"/>
                  </a:lnTo>
                  <a:lnTo>
                    <a:pt x="1655533" y="240118"/>
                  </a:lnTo>
                  <a:lnTo>
                    <a:pt x="1665439" y="242125"/>
                  </a:lnTo>
                  <a:lnTo>
                    <a:pt x="3176841" y="242125"/>
                  </a:lnTo>
                  <a:lnTo>
                    <a:pt x="3186734" y="240118"/>
                  </a:lnTo>
                  <a:lnTo>
                    <a:pt x="3194850" y="234632"/>
                  </a:lnTo>
                  <a:lnTo>
                    <a:pt x="3200323" y="226529"/>
                  </a:lnTo>
                  <a:lnTo>
                    <a:pt x="3202343" y="216623"/>
                  </a:lnTo>
                  <a:lnTo>
                    <a:pt x="3202343" y="25501"/>
                  </a:lnTo>
                  <a:close/>
                </a:path>
              </a:pathLst>
            </a:custGeom>
            <a:solidFill>
              <a:srgbClr val="3F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83860" y="3804145"/>
              <a:ext cx="2202180" cy="296545"/>
            </a:xfrm>
            <a:custGeom>
              <a:avLst/>
              <a:gdLst/>
              <a:ahLst/>
              <a:cxnLst/>
              <a:rect l="l" t="t" r="r" b="b"/>
              <a:pathLst>
                <a:path w="2202179" h="296545">
                  <a:moveTo>
                    <a:pt x="2138464" y="0"/>
                  </a:moveTo>
                  <a:lnTo>
                    <a:pt x="63284" y="0"/>
                  </a:lnTo>
                  <a:lnTo>
                    <a:pt x="38710" y="4992"/>
                  </a:lnTo>
                  <a:lnTo>
                    <a:pt x="18588" y="18588"/>
                  </a:lnTo>
                  <a:lnTo>
                    <a:pt x="4992" y="38710"/>
                  </a:lnTo>
                  <a:lnTo>
                    <a:pt x="0" y="63284"/>
                  </a:lnTo>
                  <a:lnTo>
                    <a:pt x="0" y="232663"/>
                  </a:lnTo>
                  <a:lnTo>
                    <a:pt x="4992" y="257239"/>
                  </a:lnTo>
                  <a:lnTo>
                    <a:pt x="18588" y="277366"/>
                  </a:lnTo>
                  <a:lnTo>
                    <a:pt x="38710" y="290965"/>
                  </a:lnTo>
                  <a:lnTo>
                    <a:pt x="63284" y="295960"/>
                  </a:lnTo>
                  <a:lnTo>
                    <a:pt x="2138464" y="295960"/>
                  </a:lnTo>
                  <a:lnTo>
                    <a:pt x="2163038" y="290965"/>
                  </a:lnTo>
                  <a:lnTo>
                    <a:pt x="2183160" y="277366"/>
                  </a:lnTo>
                  <a:lnTo>
                    <a:pt x="2196755" y="257239"/>
                  </a:lnTo>
                  <a:lnTo>
                    <a:pt x="2201748" y="232663"/>
                  </a:lnTo>
                  <a:lnTo>
                    <a:pt x="2201748" y="63284"/>
                  </a:lnTo>
                  <a:lnTo>
                    <a:pt x="2196755" y="38710"/>
                  </a:lnTo>
                  <a:lnTo>
                    <a:pt x="2183160" y="18588"/>
                  </a:lnTo>
                  <a:lnTo>
                    <a:pt x="2163038" y="4992"/>
                  </a:lnTo>
                  <a:lnTo>
                    <a:pt x="2138464" y="0"/>
                  </a:lnTo>
                  <a:close/>
                </a:path>
              </a:pathLst>
            </a:custGeom>
            <a:solidFill>
              <a:srgbClr val="B7A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83860" y="3804145"/>
              <a:ext cx="2202180" cy="296545"/>
            </a:xfrm>
            <a:custGeom>
              <a:avLst/>
              <a:gdLst/>
              <a:ahLst/>
              <a:cxnLst/>
              <a:rect l="l" t="t" r="r" b="b"/>
              <a:pathLst>
                <a:path w="2202179" h="296545">
                  <a:moveTo>
                    <a:pt x="2138464" y="295960"/>
                  </a:moveTo>
                  <a:lnTo>
                    <a:pt x="63284" y="295960"/>
                  </a:lnTo>
                  <a:lnTo>
                    <a:pt x="38710" y="290965"/>
                  </a:lnTo>
                  <a:lnTo>
                    <a:pt x="18588" y="277366"/>
                  </a:lnTo>
                  <a:lnTo>
                    <a:pt x="4992" y="257239"/>
                  </a:lnTo>
                  <a:lnTo>
                    <a:pt x="0" y="232663"/>
                  </a:lnTo>
                  <a:lnTo>
                    <a:pt x="0" y="63284"/>
                  </a:lnTo>
                  <a:lnTo>
                    <a:pt x="4992" y="38710"/>
                  </a:lnTo>
                  <a:lnTo>
                    <a:pt x="18588" y="18588"/>
                  </a:lnTo>
                  <a:lnTo>
                    <a:pt x="38710" y="4992"/>
                  </a:lnTo>
                  <a:lnTo>
                    <a:pt x="63284" y="0"/>
                  </a:lnTo>
                  <a:lnTo>
                    <a:pt x="2138464" y="0"/>
                  </a:lnTo>
                  <a:lnTo>
                    <a:pt x="2163038" y="4992"/>
                  </a:lnTo>
                  <a:lnTo>
                    <a:pt x="2183160" y="18588"/>
                  </a:lnTo>
                  <a:lnTo>
                    <a:pt x="2196755" y="38710"/>
                  </a:lnTo>
                  <a:lnTo>
                    <a:pt x="2201748" y="63284"/>
                  </a:lnTo>
                  <a:lnTo>
                    <a:pt x="2201748" y="232663"/>
                  </a:lnTo>
                  <a:lnTo>
                    <a:pt x="2196755" y="257239"/>
                  </a:lnTo>
                  <a:lnTo>
                    <a:pt x="2183160" y="277366"/>
                  </a:lnTo>
                  <a:lnTo>
                    <a:pt x="2163038" y="290965"/>
                  </a:lnTo>
                  <a:lnTo>
                    <a:pt x="2138464" y="29596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271033" y="3828122"/>
            <a:ext cx="4952467" cy="636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300" b="1" spc="-100" dirty="0">
                <a:solidFill>
                  <a:srgbClr val="3E3A2C"/>
                </a:solidFill>
                <a:latin typeface="Grammarsaurus" pitchFamily="2" charset="0"/>
                <a:cs typeface="Gill Sans MT"/>
              </a:rPr>
              <a:t>The human features of Luxor</a:t>
            </a:r>
            <a:endParaRPr sz="1300" spc="-100" dirty="0">
              <a:latin typeface="Grammarsaurus" pitchFamily="2" charset="0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Luxor is famous for being the world’s ‘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greatest open air museum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’ where you will find the ruins of the</a:t>
            </a:r>
            <a:endParaRPr sz="1000" spc="-70" dirty="0">
              <a:latin typeface="Grammarsaurus" pitchFamily="2" charset="0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ancient city of Thebes.</a:t>
            </a:r>
            <a:endParaRPr sz="1000" spc="-70" dirty="0">
              <a:latin typeface="Grammarsaurus" pitchFamily="2" charset="0"/>
              <a:cs typeface="Gill Sans MT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342411" y="4841976"/>
            <a:ext cx="928382" cy="2134235"/>
            <a:chOff x="3342411" y="4841976"/>
            <a:chExt cx="928382" cy="2134235"/>
          </a:xfrm>
        </p:grpSpPr>
        <p:sp>
          <p:nvSpPr>
            <p:cNvPr id="64" name="object 64"/>
            <p:cNvSpPr/>
            <p:nvPr/>
          </p:nvSpPr>
          <p:spPr>
            <a:xfrm>
              <a:off x="3342424" y="4841976"/>
              <a:ext cx="928369" cy="2134235"/>
            </a:xfrm>
            <a:custGeom>
              <a:avLst/>
              <a:gdLst/>
              <a:ahLst/>
              <a:cxnLst/>
              <a:rect l="l" t="t" r="r" b="b"/>
              <a:pathLst>
                <a:path w="928370" h="2134234">
                  <a:moveTo>
                    <a:pt x="0" y="2133854"/>
                  </a:moveTo>
                  <a:lnTo>
                    <a:pt x="928344" y="2133854"/>
                  </a:lnTo>
                  <a:lnTo>
                    <a:pt x="928344" y="0"/>
                  </a:lnTo>
                  <a:lnTo>
                    <a:pt x="0" y="0"/>
                  </a:lnTo>
                  <a:lnTo>
                    <a:pt x="0" y="21338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42411" y="4841989"/>
              <a:ext cx="164147" cy="16413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42411" y="5006124"/>
              <a:ext cx="164147" cy="16414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42411" y="5170271"/>
              <a:ext cx="164147" cy="16414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42411" y="5334406"/>
              <a:ext cx="164147" cy="16413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42411" y="5498541"/>
              <a:ext cx="164147" cy="16414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42411" y="5662688"/>
              <a:ext cx="164147" cy="16413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42411" y="5826823"/>
              <a:ext cx="164147" cy="16414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42411" y="6155118"/>
              <a:ext cx="164147" cy="16413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42411" y="6319253"/>
              <a:ext cx="164147" cy="16414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42411" y="6483400"/>
              <a:ext cx="164147" cy="16414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342411" y="6647548"/>
              <a:ext cx="164147" cy="16413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342411" y="6811683"/>
              <a:ext cx="164147" cy="164147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5283847" y="920318"/>
            <a:ext cx="4842586" cy="2203234"/>
            <a:chOff x="5283847" y="920318"/>
            <a:chExt cx="4842586" cy="2203234"/>
          </a:xfrm>
        </p:grpSpPr>
        <p:sp>
          <p:nvSpPr>
            <p:cNvPr id="80" name="object 80"/>
            <p:cNvSpPr/>
            <p:nvPr/>
          </p:nvSpPr>
          <p:spPr>
            <a:xfrm>
              <a:off x="8563698" y="1829511"/>
              <a:ext cx="1562735" cy="242570"/>
            </a:xfrm>
            <a:custGeom>
              <a:avLst/>
              <a:gdLst/>
              <a:ahLst/>
              <a:cxnLst/>
              <a:rect l="l" t="t" r="r" b="b"/>
              <a:pathLst>
                <a:path w="1562734" h="242569">
                  <a:moveTo>
                    <a:pt x="1536306" y="0"/>
                  </a:moveTo>
                  <a:lnTo>
                    <a:pt x="26098" y="0"/>
                  </a:lnTo>
                  <a:lnTo>
                    <a:pt x="15966" y="2059"/>
                  </a:lnTo>
                  <a:lnTo>
                    <a:pt x="7667" y="7669"/>
                  </a:lnTo>
                  <a:lnTo>
                    <a:pt x="2059" y="15971"/>
                  </a:lnTo>
                  <a:lnTo>
                    <a:pt x="0" y="26111"/>
                  </a:lnTo>
                  <a:lnTo>
                    <a:pt x="0" y="216014"/>
                  </a:lnTo>
                  <a:lnTo>
                    <a:pt x="2059" y="226153"/>
                  </a:lnTo>
                  <a:lnTo>
                    <a:pt x="7667" y="234456"/>
                  </a:lnTo>
                  <a:lnTo>
                    <a:pt x="15966" y="240065"/>
                  </a:lnTo>
                  <a:lnTo>
                    <a:pt x="26098" y="242125"/>
                  </a:lnTo>
                  <a:lnTo>
                    <a:pt x="1536306" y="242125"/>
                  </a:lnTo>
                  <a:lnTo>
                    <a:pt x="1546445" y="240065"/>
                  </a:lnTo>
                  <a:lnTo>
                    <a:pt x="1554748" y="234456"/>
                  </a:lnTo>
                  <a:lnTo>
                    <a:pt x="1560357" y="226153"/>
                  </a:lnTo>
                  <a:lnTo>
                    <a:pt x="1562417" y="216014"/>
                  </a:lnTo>
                  <a:lnTo>
                    <a:pt x="1562417" y="26111"/>
                  </a:lnTo>
                  <a:lnTo>
                    <a:pt x="1560357" y="15971"/>
                  </a:lnTo>
                  <a:lnTo>
                    <a:pt x="1554748" y="7669"/>
                  </a:lnTo>
                  <a:lnTo>
                    <a:pt x="1546445" y="2059"/>
                  </a:lnTo>
                  <a:lnTo>
                    <a:pt x="1536306" y="0"/>
                  </a:lnTo>
                  <a:close/>
                </a:path>
              </a:pathLst>
            </a:custGeom>
            <a:solidFill>
              <a:srgbClr val="3F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283860" y="1829511"/>
              <a:ext cx="3202940" cy="242570"/>
            </a:xfrm>
            <a:custGeom>
              <a:avLst/>
              <a:gdLst/>
              <a:ahLst/>
              <a:cxnLst/>
              <a:rect l="l" t="t" r="r" b="b"/>
              <a:pathLst>
                <a:path w="3202940" h="242569">
                  <a:moveTo>
                    <a:pt x="1562417" y="25349"/>
                  </a:moveTo>
                  <a:lnTo>
                    <a:pt x="1560410" y="15506"/>
                  </a:lnTo>
                  <a:lnTo>
                    <a:pt x="1554962" y="7454"/>
                  </a:lnTo>
                  <a:lnTo>
                    <a:pt x="1546910" y="2006"/>
                  </a:lnTo>
                  <a:lnTo>
                    <a:pt x="1537068" y="0"/>
                  </a:lnTo>
                  <a:lnTo>
                    <a:pt x="25336" y="0"/>
                  </a:lnTo>
                  <a:lnTo>
                    <a:pt x="15494" y="2006"/>
                  </a:lnTo>
                  <a:lnTo>
                    <a:pt x="7442" y="7454"/>
                  </a:lnTo>
                  <a:lnTo>
                    <a:pt x="1993" y="15506"/>
                  </a:lnTo>
                  <a:lnTo>
                    <a:pt x="0" y="25349"/>
                  </a:lnTo>
                  <a:lnTo>
                    <a:pt x="0" y="216776"/>
                  </a:lnTo>
                  <a:lnTo>
                    <a:pt x="1993" y="226631"/>
                  </a:lnTo>
                  <a:lnTo>
                    <a:pt x="7442" y="234683"/>
                  </a:lnTo>
                  <a:lnTo>
                    <a:pt x="15494" y="240131"/>
                  </a:lnTo>
                  <a:lnTo>
                    <a:pt x="25336" y="242125"/>
                  </a:lnTo>
                  <a:lnTo>
                    <a:pt x="1537068" y="242125"/>
                  </a:lnTo>
                  <a:lnTo>
                    <a:pt x="1546910" y="240131"/>
                  </a:lnTo>
                  <a:lnTo>
                    <a:pt x="1554962" y="234683"/>
                  </a:lnTo>
                  <a:lnTo>
                    <a:pt x="1560410" y="226631"/>
                  </a:lnTo>
                  <a:lnTo>
                    <a:pt x="1562417" y="216776"/>
                  </a:lnTo>
                  <a:lnTo>
                    <a:pt x="1562417" y="25349"/>
                  </a:lnTo>
                  <a:close/>
                </a:path>
                <a:path w="3202940" h="242569">
                  <a:moveTo>
                    <a:pt x="3202330" y="25450"/>
                  </a:moveTo>
                  <a:lnTo>
                    <a:pt x="3200311" y="15570"/>
                  </a:lnTo>
                  <a:lnTo>
                    <a:pt x="3194850" y="7480"/>
                  </a:lnTo>
                  <a:lnTo>
                    <a:pt x="3186760" y="2019"/>
                  </a:lnTo>
                  <a:lnTo>
                    <a:pt x="3176879" y="0"/>
                  </a:lnTo>
                  <a:lnTo>
                    <a:pt x="1665363" y="0"/>
                  </a:lnTo>
                  <a:lnTo>
                    <a:pt x="1655470" y="2019"/>
                  </a:lnTo>
                  <a:lnTo>
                    <a:pt x="1647380" y="7480"/>
                  </a:lnTo>
                  <a:lnTo>
                    <a:pt x="1641919" y="15570"/>
                  </a:lnTo>
                  <a:lnTo>
                    <a:pt x="1639912" y="25450"/>
                  </a:lnTo>
                  <a:lnTo>
                    <a:pt x="1639912" y="216674"/>
                  </a:lnTo>
                  <a:lnTo>
                    <a:pt x="1641919" y="226568"/>
                  </a:lnTo>
                  <a:lnTo>
                    <a:pt x="1647380" y="234657"/>
                  </a:lnTo>
                  <a:lnTo>
                    <a:pt x="1655470" y="240118"/>
                  </a:lnTo>
                  <a:lnTo>
                    <a:pt x="1665363" y="242125"/>
                  </a:lnTo>
                  <a:lnTo>
                    <a:pt x="3176879" y="242125"/>
                  </a:lnTo>
                  <a:lnTo>
                    <a:pt x="3186760" y="240118"/>
                  </a:lnTo>
                  <a:lnTo>
                    <a:pt x="3194850" y="234657"/>
                  </a:lnTo>
                  <a:lnTo>
                    <a:pt x="3200311" y="226568"/>
                  </a:lnTo>
                  <a:lnTo>
                    <a:pt x="3202330" y="216674"/>
                  </a:lnTo>
                  <a:lnTo>
                    <a:pt x="3202330" y="25450"/>
                  </a:lnTo>
                  <a:close/>
                </a:path>
              </a:pathLst>
            </a:custGeom>
            <a:solidFill>
              <a:srgbClr val="3F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83847" y="934236"/>
              <a:ext cx="1562430" cy="9430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23785" y="920318"/>
              <a:ext cx="1562417" cy="95694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563698" y="920318"/>
              <a:ext cx="1562417" cy="95694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283847" y="2166175"/>
              <a:ext cx="1562430" cy="95695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563698" y="2166175"/>
              <a:ext cx="1562417" cy="95695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23696" y="2166175"/>
              <a:ext cx="1566000" cy="95695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283847" y="925817"/>
              <a:ext cx="4842510" cy="2197735"/>
            </a:xfrm>
            <a:custGeom>
              <a:avLst/>
              <a:gdLst/>
              <a:ahLst/>
              <a:cxnLst/>
              <a:rect l="l" t="t" r="r" b="b"/>
              <a:pathLst>
                <a:path w="4842509" h="2197735">
                  <a:moveTo>
                    <a:pt x="1562417" y="956944"/>
                  </a:moveTo>
                  <a:lnTo>
                    <a:pt x="0" y="956944"/>
                  </a:lnTo>
                  <a:lnTo>
                    <a:pt x="0" y="0"/>
                  </a:lnTo>
                  <a:lnTo>
                    <a:pt x="1562417" y="0"/>
                  </a:lnTo>
                  <a:lnTo>
                    <a:pt x="1562417" y="956944"/>
                  </a:lnTo>
                  <a:close/>
                </a:path>
                <a:path w="4842509" h="2197735">
                  <a:moveTo>
                    <a:pt x="4842268" y="956944"/>
                  </a:moveTo>
                  <a:lnTo>
                    <a:pt x="3279851" y="956944"/>
                  </a:lnTo>
                  <a:lnTo>
                    <a:pt x="3279851" y="0"/>
                  </a:lnTo>
                  <a:lnTo>
                    <a:pt x="4842268" y="0"/>
                  </a:lnTo>
                  <a:lnTo>
                    <a:pt x="4842268" y="956944"/>
                  </a:lnTo>
                  <a:close/>
                </a:path>
                <a:path w="4842509" h="2197735">
                  <a:moveTo>
                    <a:pt x="3202343" y="956944"/>
                  </a:moveTo>
                  <a:lnTo>
                    <a:pt x="1639925" y="956944"/>
                  </a:lnTo>
                  <a:lnTo>
                    <a:pt x="1639925" y="0"/>
                  </a:lnTo>
                  <a:lnTo>
                    <a:pt x="3202343" y="0"/>
                  </a:lnTo>
                  <a:lnTo>
                    <a:pt x="3202343" y="956944"/>
                  </a:lnTo>
                  <a:close/>
                </a:path>
                <a:path w="4842509" h="2197735">
                  <a:moveTo>
                    <a:pt x="4842268" y="2197315"/>
                  </a:moveTo>
                  <a:lnTo>
                    <a:pt x="3279851" y="2197315"/>
                  </a:lnTo>
                  <a:lnTo>
                    <a:pt x="3279851" y="1240370"/>
                  </a:lnTo>
                  <a:lnTo>
                    <a:pt x="4842268" y="1240370"/>
                  </a:lnTo>
                  <a:lnTo>
                    <a:pt x="4842268" y="2197315"/>
                  </a:lnTo>
                  <a:close/>
                </a:path>
                <a:path w="4842509" h="2197735">
                  <a:moveTo>
                    <a:pt x="3202343" y="2197315"/>
                  </a:moveTo>
                  <a:lnTo>
                    <a:pt x="1639925" y="2197315"/>
                  </a:lnTo>
                  <a:lnTo>
                    <a:pt x="1639925" y="1240370"/>
                  </a:lnTo>
                  <a:lnTo>
                    <a:pt x="3202343" y="1240370"/>
                  </a:lnTo>
                  <a:lnTo>
                    <a:pt x="3202343" y="2197315"/>
                  </a:lnTo>
                  <a:close/>
                </a:path>
                <a:path w="4842509" h="2197735">
                  <a:moveTo>
                    <a:pt x="1562417" y="2197315"/>
                  </a:moveTo>
                  <a:lnTo>
                    <a:pt x="0" y="2197315"/>
                  </a:lnTo>
                  <a:lnTo>
                    <a:pt x="0" y="1240370"/>
                  </a:lnTo>
                  <a:lnTo>
                    <a:pt x="1562417" y="1240370"/>
                  </a:lnTo>
                  <a:lnTo>
                    <a:pt x="1562417" y="2197315"/>
                  </a:lnTo>
                  <a:close/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5283847" y="1882762"/>
            <a:ext cx="1562735" cy="146194"/>
          </a:xfrm>
          <a:prstGeom prst="rect">
            <a:avLst/>
          </a:prstGeom>
          <a:ln w="8349">
            <a:noFill/>
          </a:ln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800" b="1" spc="-2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plant</a:t>
            </a:r>
            <a:r>
              <a:rPr sz="800" b="1" spc="-5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life</a:t>
            </a:r>
            <a:endParaRPr sz="800">
              <a:latin typeface="Grammarsaurus" pitchFamily="2" charset="0"/>
              <a:cs typeface="Gill Sans M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923773" y="1882762"/>
            <a:ext cx="1562735" cy="146194"/>
          </a:xfrm>
          <a:prstGeom prst="rect">
            <a:avLst/>
          </a:prstGeom>
          <a:ln w="8358">
            <a:noFill/>
          </a:ln>
        </p:spPr>
        <p:txBody>
          <a:bodyPr vert="horz" wrap="square" lIns="0" tIns="2286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80"/>
              </a:spcBef>
            </a:pPr>
            <a:r>
              <a:rPr sz="800" b="1" spc="-2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hills</a:t>
            </a:r>
            <a:endParaRPr sz="800" dirty="0">
              <a:latin typeface="Grammarsaurus" pitchFamily="2" charset="0"/>
              <a:cs typeface="Gill Sans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563698" y="1882762"/>
            <a:ext cx="1562735" cy="146194"/>
          </a:xfrm>
          <a:prstGeom prst="rect">
            <a:avLst/>
          </a:prstGeom>
          <a:ln w="8409">
            <a:noFill/>
          </a:ln>
        </p:spPr>
        <p:txBody>
          <a:bodyPr vert="horz" wrap="square" lIns="0" tIns="22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800" b="1" spc="-1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cliffs</a:t>
            </a:r>
            <a:endParaRPr sz="800">
              <a:latin typeface="Grammarsaurus" pitchFamily="2" charset="0"/>
              <a:cs typeface="Gill Sans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283847" y="3123133"/>
            <a:ext cx="1562735" cy="148759"/>
          </a:xfrm>
          <a:prstGeom prst="rect">
            <a:avLst/>
          </a:prstGeom>
          <a:ln w="8371">
            <a:noFill/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800" b="1" spc="-1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river</a:t>
            </a:r>
            <a:endParaRPr sz="800">
              <a:latin typeface="Grammarsaurus" pitchFamily="2" charset="0"/>
              <a:cs typeface="Gill Sans M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923773" y="3123133"/>
            <a:ext cx="1562735" cy="148759"/>
          </a:xfrm>
          <a:prstGeom prst="rect">
            <a:avLst/>
          </a:prstGeom>
          <a:ln w="8361">
            <a:noFill/>
          </a:ln>
        </p:spPr>
        <p:txBody>
          <a:bodyPr vert="horz" wrap="square" lIns="0" tIns="2540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200"/>
              </a:spcBef>
            </a:pPr>
            <a:r>
              <a:rPr sz="800" b="1" spc="-5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river</a:t>
            </a:r>
            <a:r>
              <a:rPr sz="800" b="1" spc="-15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island</a:t>
            </a:r>
            <a:endParaRPr sz="800">
              <a:latin typeface="Grammarsaurus" pitchFamily="2" charset="0"/>
              <a:cs typeface="Gill Sans M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563698" y="3123133"/>
            <a:ext cx="1562735" cy="148759"/>
          </a:xfrm>
          <a:prstGeom prst="rect">
            <a:avLst/>
          </a:prstGeom>
          <a:ln w="8354">
            <a:noFill/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800" b="1" spc="-1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floodplain</a:t>
            </a:r>
            <a:endParaRPr sz="800">
              <a:latin typeface="Grammarsaurus" pitchFamily="2" charset="0"/>
              <a:cs typeface="Gill Sans MT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278246" y="5441480"/>
            <a:ext cx="4853305" cy="1448435"/>
            <a:chOff x="5278246" y="5441480"/>
            <a:chExt cx="4853305" cy="1448435"/>
          </a:xfrm>
        </p:grpSpPr>
        <p:sp>
          <p:nvSpPr>
            <p:cNvPr id="96" name="object 96"/>
            <p:cNvSpPr/>
            <p:nvPr/>
          </p:nvSpPr>
          <p:spPr>
            <a:xfrm>
              <a:off x="5281421" y="6644034"/>
              <a:ext cx="1562735" cy="242570"/>
            </a:xfrm>
            <a:custGeom>
              <a:avLst/>
              <a:gdLst/>
              <a:ahLst/>
              <a:cxnLst/>
              <a:rect l="l" t="t" r="r" b="b"/>
              <a:pathLst>
                <a:path w="1562734" h="242570">
                  <a:moveTo>
                    <a:pt x="1536877" y="0"/>
                  </a:moveTo>
                  <a:lnTo>
                    <a:pt x="25539" y="0"/>
                  </a:lnTo>
                  <a:lnTo>
                    <a:pt x="15623" y="2015"/>
                  </a:lnTo>
                  <a:lnTo>
                    <a:pt x="7502" y="7502"/>
                  </a:lnTo>
                  <a:lnTo>
                    <a:pt x="2015" y="15623"/>
                  </a:lnTo>
                  <a:lnTo>
                    <a:pt x="0" y="25539"/>
                  </a:lnTo>
                  <a:lnTo>
                    <a:pt x="0" y="216585"/>
                  </a:lnTo>
                  <a:lnTo>
                    <a:pt x="2015" y="226502"/>
                  </a:lnTo>
                  <a:lnTo>
                    <a:pt x="7502" y="234622"/>
                  </a:lnTo>
                  <a:lnTo>
                    <a:pt x="15623" y="240110"/>
                  </a:lnTo>
                  <a:lnTo>
                    <a:pt x="25539" y="242125"/>
                  </a:lnTo>
                  <a:lnTo>
                    <a:pt x="1536877" y="242125"/>
                  </a:lnTo>
                  <a:lnTo>
                    <a:pt x="1546794" y="240110"/>
                  </a:lnTo>
                  <a:lnTo>
                    <a:pt x="1554914" y="234622"/>
                  </a:lnTo>
                  <a:lnTo>
                    <a:pt x="1560402" y="226502"/>
                  </a:lnTo>
                  <a:lnTo>
                    <a:pt x="1562417" y="216585"/>
                  </a:lnTo>
                  <a:lnTo>
                    <a:pt x="1562417" y="25539"/>
                  </a:lnTo>
                  <a:lnTo>
                    <a:pt x="1560402" y="15623"/>
                  </a:lnTo>
                  <a:lnTo>
                    <a:pt x="1554914" y="7502"/>
                  </a:lnTo>
                  <a:lnTo>
                    <a:pt x="1546794" y="2015"/>
                  </a:lnTo>
                  <a:lnTo>
                    <a:pt x="1536877" y="0"/>
                  </a:lnTo>
                  <a:close/>
                </a:path>
              </a:pathLst>
            </a:custGeom>
            <a:solidFill>
              <a:srgbClr val="3F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281421" y="6644034"/>
              <a:ext cx="1562735" cy="242570"/>
            </a:xfrm>
            <a:custGeom>
              <a:avLst/>
              <a:gdLst/>
              <a:ahLst/>
              <a:cxnLst/>
              <a:rect l="l" t="t" r="r" b="b"/>
              <a:pathLst>
                <a:path w="1562734" h="242570">
                  <a:moveTo>
                    <a:pt x="1536877" y="242125"/>
                  </a:moveTo>
                  <a:lnTo>
                    <a:pt x="25539" y="242125"/>
                  </a:lnTo>
                  <a:lnTo>
                    <a:pt x="15623" y="240110"/>
                  </a:lnTo>
                  <a:lnTo>
                    <a:pt x="7502" y="234622"/>
                  </a:lnTo>
                  <a:lnTo>
                    <a:pt x="2015" y="226502"/>
                  </a:lnTo>
                  <a:lnTo>
                    <a:pt x="0" y="216585"/>
                  </a:lnTo>
                  <a:lnTo>
                    <a:pt x="0" y="25539"/>
                  </a:lnTo>
                  <a:lnTo>
                    <a:pt x="2015" y="15623"/>
                  </a:lnTo>
                  <a:lnTo>
                    <a:pt x="7502" y="7502"/>
                  </a:lnTo>
                  <a:lnTo>
                    <a:pt x="15623" y="2015"/>
                  </a:lnTo>
                  <a:lnTo>
                    <a:pt x="25539" y="0"/>
                  </a:lnTo>
                  <a:lnTo>
                    <a:pt x="1536877" y="0"/>
                  </a:lnTo>
                  <a:lnTo>
                    <a:pt x="1546794" y="2015"/>
                  </a:lnTo>
                  <a:lnTo>
                    <a:pt x="1554914" y="7502"/>
                  </a:lnTo>
                  <a:lnTo>
                    <a:pt x="1560402" y="15623"/>
                  </a:lnTo>
                  <a:lnTo>
                    <a:pt x="1562417" y="25539"/>
                  </a:lnTo>
                  <a:lnTo>
                    <a:pt x="1562417" y="216585"/>
                  </a:lnTo>
                  <a:lnTo>
                    <a:pt x="1560402" y="226502"/>
                  </a:lnTo>
                  <a:lnTo>
                    <a:pt x="1554914" y="234622"/>
                  </a:lnTo>
                  <a:lnTo>
                    <a:pt x="1546794" y="240110"/>
                  </a:lnTo>
                  <a:lnTo>
                    <a:pt x="1536877" y="242125"/>
                  </a:lnTo>
                  <a:close/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923773" y="6644034"/>
              <a:ext cx="1562735" cy="242570"/>
            </a:xfrm>
            <a:custGeom>
              <a:avLst/>
              <a:gdLst/>
              <a:ahLst/>
              <a:cxnLst/>
              <a:rect l="l" t="t" r="r" b="b"/>
              <a:pathLst>
                <a:path w="1562734" h="242570">
                  <a:moveTo>
                    <a:pt x="1536877" y="0"/>
                  </a:moveTo>
                  <a:lnTo>
                    <a:pt x="25539" y="0"/>
                  </a:lnTo>
                  <a:lnTo>
                    <a:pt x="15623" y="2015"/>
                  </a:lnTo>
                  <a:lnTo>
                    <a:pt x="7502" y="7502"/>
                  </a:lnTo>
                  <a:lnTo>
                    <a:pt x="2015" y="15623"/>
                  </a:lnTo>
                  <a:lnTo>
                    <a:pt x="0" y="25539"/>
                  </a:lnTo>
                  <a:lnTo>
                    <a:pt x="0" y="216585"/>
                  </a:lnTo>
                  <a:lnTo>
                    <a:pt x="2015" y="226502"/>
                  </a:lnTo>
                  <a:lnTo>
                    <a:pt x="7502" y="234622"/>
                  </a:lnTo>
                  <a:lnTo>
                    <a:pt x="15623" y="240110"/>
                  </a:lnTo>
                  <a:lnTo>
                    <a:pt x="25539" y="242125"/>
                  </a:lnTo>
                  <a:lnTo>
                    <a:pt x="1536877" y="242125"/>
                  </a:lnTo>
                  <a:lnTo>
                    <a:pt x="1546794" y="240110"/>
                  </a:lnTo>
                  <a:lnTo>
                    <a:pt x="1554914" y="234622"/>
                  </a:lnTo>
                  <a:lnTo>
                    <a:pt x="1560402" y="226502"/>
                  </a:lnTo>
                  <a:lnTo>
                    <a:pt x="1562417" y="216585"/>
                  </a:lnTo>
                  <a:lnTo>
                    <a:pt x="1562417" y="25539"/>
                  </a:lnTo>
                  <a:lnTo>
                    <a:pt x="1560402" y="15623"/>
                  </a:lnTo>
                  <a:lnTo>
                    <a:pt x="1554914" y="7502"/>
                  </a:lnTo>
                  <a:lnTo>
                    <a:pt x="1546794" y="2015"/>
                  </a:lnTo>
                  <a:lnTo>
                    <a:pt x="1536877" y="0"/>
                  </a:lnTo>
                  <a:close/>
                </a:path>
              </a:pathLst>
            </a:custGeom>
            <a:solidFill>
              <a:srgbClr val="3F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923773" y="6644034"/>
              <a:ext cx="1562735" cy="242570"/>
            </a:xfrm>
            <a:custGeom>
              <a:avLst/>
              <a:gdLst/>
              <a:ahLst/>
              <a:cxnLst/>
              <a:rect l="l" t="t" r="r" b="b"/>
              <a:pathLst>
                <a:path w="1562734" h="242570">
                  <a:moveTo>
                    <a:pt x="1536877" y="242125"/>
                  </a:moveTo>
                  <a:lnTo>
                    <a:pt x="25539" y="242125"/>
                  </a:lnTo>
                  <a:lnTo>
                    <a:pt x="15623" y="240110"/>
                  </a:lnTo>
                  <a:lnTo>
                    <a:pt x="7502" y="234622"/>
                  </a:lnTo>
                  <a:lnTo>
                    <a:pt x="2015" y="226502"/>
                  </a:lnTo>
                  <a:lnTo>
                    <a:pt x="0" y="216585"/>
                  </a:lnTo>
                  <a:lnTo>
                    <a:pt x="0" y="25539"/>
                  </a:lnTo>
                  <a:lnTo>
                    <a:pt x="2015" y="15623"/>
                  </a:lnTo>
                  <a:lnTo>
                    <a:pt x="7502" y="7502"/>
                  </a:lnTo>
                  <a:lnTo>
                    <a:pt x="15623" y="2015"/>
                  </a:lnTo>
                  <a:lnTo>
                    <a:pt x="25539" y="0"/>
                  </a:lnTo>
                  <a:lnTo>
                    <a:pt x="1536877" y="0"/>
                  </a:lnTo>
                  <a:lnTo>
                    <a:pt x="1546794" y="2015"/>
                  </a:lnTo>
                  <a:lnTo>
                    <a:pt x="1554914" y="7502"/>
                  </a:lnTo>
                  <a:lnTo>
                    <a:pt x="1560402" y="15623"/>
                  </a:lnTo>
                  <a:lnTo>
                    <a:pt x="1562417" y="25539"/>
                  </a:lnTo>
                  <a:lnTo>
                    <a:pt x="1562417" y="216585"/>
                  </a:lnTo>
                  <a:lnTo>
                    <a:pt x="1560402" y="226502"/>
                  </a:lnTo>
                  <a:lnTo>
                    <a:pt x="1554914" y="234622"/>
                  </a:lnTo>
                  <a:lnTo>
                    <a:pt x="1546794" y="240110"/>
                  </a:lnTo>
                  <a:lnTo>
                    <a:pt x="1536877" y="242125"/>
                  </a:lnTo>
                  <a:close/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283530" y="5444655"/>
              <a:ext cx="1562735" cy="242570"/>
            </a:xfrm>
            <a:custGeom>
              <a:avLst/>
              <a:gdLst/>
              <a:ahLst/>
              <a:cxnLst/>
              <a:rect l="l" t="t" r="r" b="b"/>
              <a:pathLst>
                <a:path w="1562734" h="242570">
                  <a:moveTo>
                    <a:pt x="1536877" y="0"/>
                  </a:moveTo>
                  <a:lnTo>
                    <a:pt x="25539" y="0"/>
                  </a:lnTo>
                  <a:lnTo>
                    <a:pt x="15623" y="2015"/>
                  </a:lnTo>
                  <a:lnTo>
                    <a:pt x="7502" y="7502"/>
                  </a:lnTo>
                  <a:lnTo>
                    <a:pt x="2015" y="15623"/>
                  </a:lnTo>
                  <a:lnTo>
                    <a:pt x="0" y="25539"/>
                  </a:lnTo>
                  <a:lnTo>
                    <a:pt x="0" y="216585"/>
                  </a:lnTo>
                  <a:lnTo>
                    <a:pt x="2015" y="226502"/>
                  </a:lnTo>
                  <a:lnTo>
                    <a:pt x="7502" y="234622"/>
                  </a:lnTo>
                  <a:lnTo>
                    <a:pt x="15623" y="240110"/>
                  </a:lnTo>
                  <a:lnTo>
                    <a:pt x="25539" y="242125"/>
                  </a:lnTo>
                  <a:lnTo>
                    <a:pt x="1536877" y="242125"/>
                  </a:lnTo>
                  <a:lnTo>
                    <a:pt x="1546794" y="240110"/>
                  </a:lnTo>
                  <a:lnTo>
                    <a:pt x="1554914" y="234622"/>
                  </a:lnTo>
                  <a:lnTo>
                    <a:pt x="1560402" y="226502"/>
                  </a:lnTo>
                  <a:lnTo>
                    <a:pt x="1562417" y="216585"/>
                  </a:lnTo>
                  <a:lnTo>
                    <a:pt x="1562417" y="25539"/>
                  </a:lnTo>
                  <a:lnTo>
                    <a:pt x="1560402" y="15623"/>
                  </a:lnTo>
                  <a:lnTo>
                    <a:pt x="1554914" y="7502"/>
                  </a:lnTo>
                  <a:lnTo>
                    <a:pt x="1546794" y="2015"/>
                  </a:lnTo>
                  <a:lnTo>
                    <a:pt x="1536877" y="0"/>
                  </a:lnTo>
                  <a:close/>
                </a:path>
              </a:pathLst>
            </a:custGeom>
            <a:solidFill>
              <a:srgbClr val="3F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283530" y="5444655"/>
              <a:ext cx="1562735" cy="242570"/>
            </a:xfrm>
            <a:custGeom>
              <a:avLst/>
              <a:gdLst/>
              <a:ahLst/>
              <a:cxnLst/>
              <a:rect l="l" t="t" r="r" b="b"/>
              <a:pathLst>
                <a:path w="1562734" h="242570">
                  <a:moveTo>
                    <a:pt x="1536877" y="242125"/>
                  </a:moveTo>
                  <a:lnTo>
                    <a:pt x="25539" y="242125"/>
                  </a:lnTo>
                  <a:lnTo>
                    <a:pt x="15623" y="240110"/>
                  </a:lnTo>
                  <a:lnTo>
                    <a:pt x="7502" y="234622"/>
                  </a:lnTo>
                  <a:lnTo>
                    <a:pt x="2015" y="226502"/>
                  </a:lnTo>
                  <a:lnTo>
                    <a:pt x="0" y="216585"/>
                  </a:lnTo>
                  <a:lnTo>
                    <a:pt x="0" y="25539"/>
                  </a:lnTo>
                  <a:lnTo>
                    <a:pt x="2015" y="15623"/>
                  </a:lnTo>
                  <a:lnTo>
                    <a:pt x="7502" y="7502"/>
                  </a:lnTo>
                  <a:lnTo>
                    <a:pt x="15623" y="2015"/>
                  </a:lnTo>
                  <a:lnTo>
                    <a:pt x="25539" y="0"/>
                  </a:lnTo>
                  <a:lnTo>
                    <a:pt x="1536877" y="0"/>
                  </a:lnTo>
                  <a:lnTo>
                    <a:pt x="1546794" y="2015"/>
                  </a:lnTo>
                  <a:lnTo>
                    <a:pt x="1554914" y="7502"/>
                  </a:lnTo>
                  <a:lnTo>
                    <a:pt x="1560402" y="15623"/>
                  </a:lnTo>
                  <a:lnTo>
                    <a:pt x="1562417" y="25539"/>
                  </a:lnTo>
                  <a:lnTo>
                    <a:pt x="1562417" y="216585"/>
                  </a:lnTo>
                  <a:lnTo>
                    <a:pt x="1560402" y="226502"/>
                  </a:lnTo>
                  <a:lnTo>
                    <a:pt x="1554914" y="234622"/>
                  </a:lnTo>
                  <a:lnTo>
                    <a:pt x="1546794" y="240110"/>
                  </a:lnTo>
                  <a:lnTo>
                    <a:pt x="1536877" y="242125"/>
                  </a:lnTo>
                  <a:close/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923773" y="5449176"/>
              <a:ext cx="1562735" cy="242570"/>
            </a:xfrm>
            <a:custGeom>
              <a:avLst/>
              <a:gdLst/>
              <a:ahLst/>
              <a:cxnLst/>
              <a:rect l="l" t="t" r="r" b="b"/>
              <a:pathLst>
                <a:path w="1562734" h="242570">
                  <a:moveTo>
                    <a:pt x="1536877" y="0"/>
                  </a:moveTo>
                  <a:lnTo>
                    <a:pt x="25539" y="0"/>
                  </a:lnTo>
                  <a:lnTo>
                    <a:pt x="15623" y="2015"/>
                  </a:lnTo>
                  <a:lnTo>
                    <a:pt x="7502" y="7502"/>
                  </a:lnTo>
                  <a:lnTo>
                    <a:pt x="2015" y="15623"/>
                  </a:lnTo>
                  <a:lnTo>
                    <a:pt x="0" y="25539"/>
                  </a:lnTo>
                  <a:lnTo>
                    <a:pt x="0" y="216585"/>
                  </a:lnTo>
                  <a:lnTo>
                    <a:pt x="2015" y="226502"/>
                  </a:lnTo>
                  <a:lnTo>
                    <a:pt x="7502" y="234622"/>
                  </a:lnTo>
                  <a:lnTo>
                    <a:pt x="15623" y="240110"/>
                  </a:lnTo>
                  <a:lnTo>
                    <a:pt x="25539" y="242125"/>
                  </a:lnTo>
                  <a:lnTo>
                    <a:pt x="1536877" y="242125"/>
                  </a:lnTo>
                  <a:lnTo>
                    <a:pt x="1546794" y="240110"/>
                  </a:lnTo>
                  <a:lnTo>
                    <a:pt x="1554914" y="234622"/>
                  </a:lnTo>
                  <a:lnTo>
                    <a:pt x="1560402" y="226502"/>
                  </a:lnTo>
                  <a:lnTo>
                    <a:pt x="1562417" y="216585"/>
                  </a:lnTo>
                  <a:lnTo>
                    <a:pt x="1562417" y="25539"/>
                  </a:lnTo>
                  <a:lnTo>
                    <a:pt x="1560402" y="15623"/>
                  </a:lnTo>
                  <a:lnTo>
                    <a:pt x="1554914" y="7502"/>
                  </a:lnTo>
                  <a:lnTo>
                    <a:pt x="1546794" y="2015"/>
                  </a:lnTo>
                  <a:lnTo>
                    <a:pt x="1536877" y="0"/>
                  </a:lnTo>
                  <a:close/>
                </a:path>
              </a:pathLst>
            </a:custGeom>
            <a:solidFill>
              <a:srgbClr val="3F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923773" y="5449176"/>
              <a:ext cx="1562735" cy="242570"/>
            </a:xfrm>
            <a:custGeom>
              <a:avLst/>
              <a:gdLst/>
              <a:ahLst/>
              <a:cxnLst/>
              <a:rect l="l" t="t" r="r" b="b"/>
              <a:pathLst>
                <a:path w="1562734" h="242570">
                  <a:moveTo>
                    <a:pt x="1536877" y="242125"/>
                  </a:moveTo>
                  <a:lnTo>
                    <a:pt x="25539" y="242125"/>
                  </a:lnTo>
                  <a:lnTo>
                    <a:pt x="15623" y="240110"/>
                  </a:lnTo>
                  <a:lnTo>
                    <a:pt x="7502" y="234622"/>
                  </a:lnTo>
                  <a:lnTo>
                    <a:pt x="2015" y="226502"/>
                  </a:lnTo>
                  <a:lnTo>
                    <a:pt x="0" y="216585"/>
                  </a:lnTo>
                  <a:lnTo>
                    <a:pt x="0" y="25539"/>
                  </a:lnTo>
                  <a:lnTo>
                    <a:pt x="2015" y="15623"/>
                  </a:lnTo>
                  <a:lnTo>
                    <a:pt x="7502" y="7502"/>
                  </a:lnTo>
                  <a:lnTo>
                    <a:pt x="15623" y="2015"/>
                  </a:lnTo>
                  <a:lnTo>
                    <a:pt x="25539" y="0"/>
                  </a:lnTo>
                  <a:lnTo>
                    <a:pt x="1536877" y="0"/>
                  </a:lnTo>
                  <a:lnTo>
                    <a:pt x="1546794" y="2015"/>
                  </a:lnTo>
                  <a:lnTo>
                    <a:pt x="1554914" y="7502"/>
                  </a:lnTo>
                  <a:lnTo>
                    <a:pt x="1560402" y="15623"/>
                  </a:lnTo>
                  <a:lnTo>
                    <a:pt x="1562417" y="25539"/>
                  </a:lnTo>
                  <a:lnTo>
                    <a:pt x="1562417" y="216585"/>
                  </a:lnTo>
                  <a:lnTo>
                    <a:pt x="1560402" y="226502"/>
                  </a:lnTo>
                  <a:lnTo>
                    <a:pt x="1554914" y="234622"/>
                  </a:lnTo>
                  <a:lnTo>
                    <a:pt x="1546794" y="240110"/>
                  </a:lnTo>
                  <a:lnTo>
                    <a:pt x="1536877" y="242125"/>
                  </a:lnTo>
                  <a:close/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65819" y="5449176"/>
              <a:ext cx="1562735" cy="242570"/>
            </a:xfrm>
            <a:custGeom>
              <a:avLst/>
              <a:gdLst/>
              <a:ahLst/>
              <a:cxnLst/>
              <a:rect l="l" t="t" r="r" b="b"/>
              <a:pathLst>
                <a:path w="1562734" h="242570">
                  <a:moveTo>
                    <a:pt x="1536877" y="0"/>
                  </a:moveTo>
                  <a:lnTo>
                    <a:pt x="25539" y="0"/>
                  </a:lnTo>
                  <a:lnTo>
                    <a:pt x="15623" y="2015"/>
                  </a:lnTo>
                  <a:lnTo>
                    <a:pt x="7502" y="7502"/>
                  </a:lnTo>
                  <a:lnTo>
                    <a:pt x="2015" y="15623"/>
                  </a:lnTo>
                  <a:lnTo>
                    <a:pt x="0" y="25539"/>
                  </a:lnTo>
                  <a:lnTo>
                    <a:pt x="0" y="216585"/>
                  </a:lnTo>
                  <a:lnTo>
                    <a:pt x="2015" y="226502"/>
                  </a:lnTo>
                  <a:lnTo>
                    <a:pt x="7502" y="234622"/>
                  </a:lnTo>
                  <a:lnTo>
                    <a:pt x="15623" y="240110"/>
                  </a:lnTo>
                  <a:lnTo>
                    <a:pt x="25539" y="242125"/>
                  </a:lnTo>
                  <a:lnTo>
                    <a:pt x="1536877" y="242125"/>
                  </a:lnTo>
                  <a:lnTo>
                    <a:pt x="1546794" y="240110"/>
                  </a:lnTo>
                  <a:lnTo>
                    <a:pt x="1554914" y="234622"/>
                  </a:lnTo>
                  <a:lnTo>
                    <a:pt x="1560402" y="226502"/>
                  </a:lnTo>
                  <a:lnTo>
                    <a:pt x="1562417" y="216585"/>
                  </a:lnTo>
                  <a:lnTo>
                    <a:pt x="1562417" y="25539"/>
                  </a:lnTo>
                  <a:lnTo>
                    <a:pt x="1560402" y="15623"/>
                  </a:lnTo>
                  <a:lnTo>
                    <a:pt x="1554914" y="7502"/>
                  </a:lnTo>
                  <a:lnTo>
                    <a:pt x="1546794" y="2015"/>
                  </a:lnTo>
                  <a:lnTo>
                    <a:pt x="1536877" y="0"/>
                  </a:lnTo>
                  <a:close/>
                </a:path>
              </a:pathLst>
            </a:custGeom>
            <a:solidFill>
              <a:srgbClr val="3F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565819" y="5449176"/>
              <a:ext cx="1562735" cy="242570"/>
            </a:xfrm>
            <a:custGeom>
              <a:avLst/>
              <a:gdLst/>
              <a:ahLst/>
              <a:cxnLst/>
              <a:rect l="l" t="t" r="r" b="b"/>
              <a:pathLst>
                <a:path w="1562734" h="242570">
                  <a:moveTo>
                    <a:pt x="1536877" y="242125"/>
                  </a:moveTo>
                  <a:lnTo>
                    <a:pt x="25539" y="242125"/>
                  </a:lnTo>
                  <a:lnTo>
                    <a:pt x="15623" y="240110"/>
                  </a:lnTo>
                  <a:lnTo>
                    <a:pt x="7502" y="234622"/>
                  </a:lnTo>
                  <a:lnTo>
                    <a:pt x="2015" y="226502"/>
                  </a:lnTo>
                  <a:lnTo>
                    <a:pt x="0" y="216585"/>
                  </a:lnTo>
                  <a:lnTo>
                    <a:pt x="0" y="25539"/>
                  </a:lnTo>
                  <a:lnTo>
                    <a:pt x="2015" y="15623"/>
                  </a:lnTo>
                  <a:lnTo>
                    <a:pt x="7502" y="7502"/>
                  </a:lnTo>
                  <a:lnTo>
                    <a:pt x="15623" y="2015"/>
                  </a:lnTo>
                  <a:lnTo>
                    <a:pt x="25539" y="0"/>
                  </a:lnTo>
                  <a:lnTo>
                    <a:pt x="1536877" y="0"/>
                  </a:lnTo>
                  <a:lnTo>
                    <a:pt x="1546794" y="2015"/>
                  </a:lnTo>
                  <a:lnTo>
                    <a:pt x="1554914" y="7502"/>
                  </a:lnTo>
                  <a:lnTo>
                    <a:pt x="1560402" y="15623"/>
                  </a:lnTo>
                  <a:lnTo>
                    <a:pt x="1562417" y="25539"/>
                  </a:lnTo>
                  <a:lnTo>
                    <a:pt x="1562417" y="216585"/>
                  </a:lnTo>
                  <a:lnTo>
                    <a:pt x="1560402" y="226502"/>
                  </a:lnTo>
                  <a:lnTo>
                    <a:pt x="1554914" y="234622"/>
                  </a:lnTo>
                  <a:lnTo>
                    <a:pt x="1546794" y="240110"/>
                  </a:lnTo>
                  <a:lnTo>
                    <a:pt x="1536877" y="242125"/>
                  </a:lnTo>
                  <a:close/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5283530" y="6712839"/>
            <a:ext cx="1562735" cy="135935"/>
          </a:xfrm>
          <a:prstGeom prst="rect">
            <a:avLst/>
          </a:prstGeom>
          <a:ln w="8365"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mosque</a:t>
            </a:r>
            <a:endParaRPr sz="800">
              <a:latin typeface="Grammarsaurus" pitchFamily="2" charset="0"/>
              <a:cs typeface="Gill Sans MT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2710256" y="3546614"/>
            <a:ext cx="1857375" cy="1001394"/>
            <a:chOff x="2710256" y="3546614"/>
            <a:chExt cx="1857375" cy="1001394"/>
          </a:xfrm>
        </p:grpSpPr>
        <p:pic>
          <p:nvPicPr>
            <p:cNvPr id="108" name="object 10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13431" y="3549789"/>
              <a:ext cx="1850529" cy="99482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2713431" y="3549789"/>
              <a:ext cx="1851025" cy="995044"/>
            </a:xfrm>
            <a:custGeom>
              <a:avLst/>
              <a:gdLst/>
              <a:ahLst/>
              <a:cxnLst/>
              <a:rect l="l" t="t" r="r" b="b"/>
              <a:pathLst>
                <a:path w="1851025" h="995045">
                  <a:moveTo>
                    <a:pt x="1850529" y="994829"/>
                  </a:moveTo>
                  <a:lnTo>
                    <a:pt x="0" y="994829"/>
                  </a:lnTo>
                  <a:lnTo>
                    <a:pt x="0" y="0"/>
                  </a:lnTo>
                  <a:lnTo>
                    <a:pt x="1850529" y="0"/>
                  </a:lnTo>
                  <a:lnTo>
                    <a:pt x="1850529" y="994829"/>
                  </a:lnTo>
                  <a:close/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512328" y="4621479"/>
            <a:ext cx="7550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Map symbols</a:t>
            </a:r>
            <a:endParaRPr sz="1000" spc="-60">
              <a:latin typeface="Grammarsaurus" pitchFamily="2" charset="0"/>
              <a:cs typeface="Gill Sans MT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12327" y="6124143"/>
            <a:ext cx="271703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A map key gives the map reader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information about</a:t>
            </a:r>
            <a:endParaRPr sz="1000" spc="-60">
              <a:latin typeface="Grammarsaurus" pitchFamily="2" charset="0"/>
              <a:cs typeface="Gill Sans MT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20027" y="6293975"/>
            <a:ext cx="2772707" cy="44255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>
              <a:lnSpc>
                <a:spcPct val="139200"/>
              </a:lnSpc>
              <a:spcBef>
                <a:spcPts val="114"/>
              </a:spcBef>
            </a:pPr>
            <a:r>
              <a:rPr sz="1500" b="1" spc="-60" baseline="5555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each symbol displayed on the map</a:t>
            </a:r>
            <a:r>
              <a:rPr sz="1500" spc="-60" baseline="5555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 It is usually in 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a box and found somewhere in the corner of the map.</a:t>
            </a:r>
            <a:endParaRPr sz="1000" spc="-60" dirty="0">
              <a:latin typeface="Grammarsaurus" pitchFamily="2" charset="0"/>
              <a:cs typeface="Gill Sans MT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12328" y="5809056"/>
            <a:ext cx="5067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Map key</a:t>
            </a:r>
            <a:endParaRPr sz="1000" spc="-60">
              <a:latin typeface="Grammarsaurus" pitchFamily="2" charset="0"/>
              <a:cs typeface="Gill Sans MT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923773" y="6712839"/>
            <a:ext cx="1562735" cy="135935"/>
          </a:xfrm>
          <a:prstGeom prst="rect">
            <a:avLst/>
          </a:prstGeom>
          <a:ln w="8365"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tomb</a:t>
            </a:r>
            <a:endParaRPr sz="800" dirty="0">
              <a:latin typeface="Grammarsaurus" pitchFamily="2" charset="0"/>
              <a:cs typeface="Gill Sans MT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900915" y="5513933"/>
            <a:ext cx="327660" cy="135935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4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temple</a:t>
            </a:r>
            <a:endParaRPr sz="800" dirty="0">
              <a:latin typeface="Grammarsaurus" pitchFamily="2" charset="0"/>
              <a:cs typeface="Gill Sans MT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923773" y="5508421"/>
            <a:ext cx="1562735" cy="149399"/>
          </a:xfrm>
          <a:prstGeom prst="rect">
            <a:avLst/>
          </a:prstGeom>
          <a:ln w="8365">
            <a:noFill/>
          </a:ln>
        </p:spPr>
        <p:txBody>
          <a:bodyPr vert="horz" wrap="square" lIns="0" tIns="2603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204"/>
              </a:spcBef>
            </a:pPr>
            <a:r>
              <a:rPr sz="800" b="1" spc="-1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houses</a:t>
            </a:r>
            <a:endParaRPr sz="800">
              <a:latin typeface="Grammarsaurus" pitchFamily="2" charset="0"/>
              <a:cs typeface="Gill Sans MT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8562644" y="6648683"/>
            <a:ext cx="1569085" cy="248920"/>
            <a:chOff x="8562644" y="6648683"/>
            <a:chExt cx="1569085" cy="248920"/>
          </a:xfrm>
        </p:grpSpPr>
        <p:sp>
          <p:nvSpPr>
            <p:cNvPr id="118" name="object 118"/>
            <p:cNvSpPr/>
            <p:nvPr/>
          </p:nvSpPr>
          <p:spPr>
            <a:xfrm>
              <a:off x="8565819" y="6651858"/>
              <a:ext cx="1562735" cy="242570"/>
            </a:xfrm>
            <a:custGeom>
              <a:avLst/>
              <a:gdLst/>
              <a:ahLst/>
              <a:cxnLst/>
              <a:rect l="l" t="t" r="r" b="b"/>
              <a:pathLst>
                <a:path w="1562734" h="242570">
                  <a:moveTo>
                    <a:pt x="1536877" y="0"/>
                  </a:moveTo>
                  <a:lnTo>
                    <a:pt x="25539" y="0"/>
                  </a:lnTo>
                  <a:lnTo>
                    <a:pt x="15623" y="2015"/>
                  </a:lnTo>
                  <a:lnTo>
                    <a:pt x="7502" y="7502"/>
                  </a:lnTo>
                  <a:lnTo>
                    <a:pt x="2015" y="15623"/>
                  </a:lnTo>
                  <a:lnTo>
                    <a:pt x="0" y="25539"/>
                  </a:lnTo>
                  <a:lnTo>
                    <a:pt x="0" y="216585"/>
                  </a:lnTo>
                  <a:lnTo>
                    <a:pt x="2015" y="226502"/>
                  </a:lnTo>
                  <a:lnTo>
                    <a:pt x="7502" y="234622"/>
                  </a:lnTo>
                  <a:lnTo>
                    <a:pt x="15623" y="240110"/>
                  </a:lnTo>
                  <a:lnTo>
                    <a:pt x="25539" y="242125"/>
                  </a:lnTo>
                  <a:lnTo>
                    <a:pt x="1536877" y="242125"/>
                  </a:lnTo>
                  <a:lnTo>
                    <a:pt x="1546794" y="240110"/>
                  </a:lnTo>
                  <a:lnTo>
                    <a:pt x="1554914" y="234622"/>
                  </a:lnTo>
                  <a:lnTo>
                    <a:pt x="1560402" y="226502"/>
                  </a:lnTo>
                  <a:lnTo>
                    <a:pt x="1562417" y="216585"/>
                  </a:lnTo>
                  <a:lnTo>
                    <a:pt x="1562417" y="25539"/>
                  </a:lnTo>
                  <a:lnTo>
                    <a:pt x="1560402" y="15623"/>
                  </a:lnTo>
                  <a:lnTo>
                    <a:pt x="1554914" y="7502"/>
                  </a:lnTo>
                  <a:lnTo>
                    <a:pt x="1546794" y="2015"/>
                  </a:lnTo>
                  <a:lnTo>
                    <a:pt x="1536877" y="0"/>
                  </a:lnTo>
                  <a:close/>
                </a:path>
              </a:pathLst>
            </a:custGeom>
            <a:solidFill>
              <a:srgbClr val="3F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565819" y="6651858"/>
              <a:ext cx="1562735" cy="242570"/>
            </a:xfrm>
            <a:custGeom>
              <a:avLst/>
              <a:gdLst/>
              <a:ahLst/>
              <a:cxnLst/>
              <a:rect l="l" t="t" r="r" b="b"/>
              <a:pathLst>
                <a:path w="1562734" h="242570">
                  <a:moveTo>
                    <a:pt x="1536877" y="242125"/>
                  </a:moveTo>
                  <a:lnTo>
                    <a:pt x="25539" y="242125"/>
                  </a:lnTo>
                  <a:lnTo>
                    <a:pt x="15623" y="240110"/>
                  </a:lnTo>
                  <a:lnTo>
                    <a:pt x="7502" y="234622"/>
                  </a:lnTo>
                  <a:lnTo>
                    <a:pt x="2015" y="226502"/>
                  </a:lnTo>
                  <a:lnTo>
                    <a:pt x="0" y="216585"/>
                  </a:lnTo>
                  <a:lnTo>
                    <a:pt x="0" y="25539"/>
                  </a:lnTo>
                  <a:lnTo>
                    <a:pt x="2015" y="15623"/>
                  </a:lnTo>
                  <a:lnTo>
                    <a:pt x="7502" y="7502"/>
                  </a:lnTo>
                  <a:lnTo>
                    <a:pt x="15623" y="2015"/>
                  </a:lnTo>
                  <a:lnTo>
                    <a:pt x="25539" y="0"/>
                  </a:lnTo>
                  <a:lnTo>
                    <a:pt x="1536877" y="0"/>
                  </a:lnTo>
                  <a:lnTo>
                    <a:pt x="1546794" y="2015"/>
                  </a:lnTo>
                  <a:lnTo>
                    <a:pt x="1554914" y="7502"/>
                  </a:lnTo>
                  <a:lnTo>
                    <a:pt x="1560402" y="15623"/>
                  </a:lnTo>
                  <a:lnTo>
                    <a:pt x="1562417" y="25539"/>
                  </a:lnTo>
                  <a:lnTo>
                    <a:pt x="1562417" y="216585"/>
                  </a:lnTo>
                  <a:lnTo>
                    <a:pt x="1560402" y="226502"/>
                  </a:lnTo>
                  <a:lnTo>
                    <a:pt x="1554914" y="234622"/>
                  </a:lnTo>
                  <a:lnTo>
                    <a:pt x="1546794" y="240110"/>
                  </a:lnTo>
                  <a:lnTo>
                    <a:pt x="1536877" y="242125"/>
                  </a:lnTo>
                  <a:close/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8565819" y="6712839"/>
            <a:ext cx="1562735" cy="147476"/>
          </a:xfrm>
          <a:prstGeom prst="rect">
            <a:avLst/>
          </a:prstGeom>
          <a:ln w="8365">
            <a:noFill/>
          </a:ln>
        </p:spPr>
        <p:txBody>
          <a:bodyPr vert="horz" wrap="square" lIns="0" tIns="2413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90"/>
              </a:spcBef>
            </a:pPr>
            <a:r>
              <a:rPr sz="800" b="1" spc="-1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market</a:t>
            </a:r>
            <a:endParaRPr sz="800" dirty="0">
              <a:latin typeface="Grammarsaurus" pitchFamily="2" charset="0"/>
              <a:cs typeface="Gill Sans M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565819" y="5508421"/>
            <a:ext cx="1562735" cy="149399"/>
          </a:xfrm>
          <a:prstGeom prst="rect">
            <a:avLst/>
          </a:prstGeom>
          <a:ln w="8365">
            <a:noFill/>
          </a:ln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800" b="1" spc="-1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hotel</a:t>
            </a:r>
            <a:endParaRPr sz="800">
              <a:latin typeface="Grammarsaurus" pitchFamily="2" charset="0"/>
              <a:cs typeface="Gill Sans MT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2305862" y="722858"/>
            <a:ext cx="7826921" cy="5990196"/>
            <a:chOff x="2305862" y="722858"/>
            <a:chExt cx="7826921" cy="5990196"/>
          </a:xfrm>
        </p:grpSpPr>
        <p:pic>
          <p:nvPicPr>
            <p:cNvPr id="123" name="object 12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564422" y="5774401"/>
              <a:ext cx="1568361" cy="936318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8565819" y="5768631"/>
              <a:ext cx="1562735" cy="944244"/>
            </a:xfrm>
            <a:custGeom>
              <a:avLst/>
              <a:gdLst/>
              <a:ahLst/>
              <a:cxnLst/>
              <a:rect l="l" t="t" r="r" b="b"/>
              <a:pathLst>
                <a:path w="1562734" h="944245">
                  <a:moveTo>
                    <a:pt x="1562417" y="944206"/>
                  </a:moveTo>
                  <a:lnTo>
                    <a:pt x="0" y="944206"/>
                  </a:lnTo>
                  <a:lnTo>
                    <a:pt x="0" y="0"/>
                  </a:lnTo>
                  <a:lnTo>
                    <a:pt x="1562417" y="0"/>
                  </a:lnTo>
                  <a:lnTo>
                    <a:pt x="1562417" y="944206"/>
                  </a:lnTo>
                  <a:close/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919544" y="4563529"/>
              <a:ext cx="1562430" cy="944511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563698" y="4563529"/>
              <a:ext cx="1562417" cy="944511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281357" y="5768630"/>
              <a:ext cx="1565225" cy="942088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5283530" y="5768631"/>
              <a:ext cx="1562735" cy="944244"/>
            </a:xfrm>
            <a:custGeom>
              <a:avLst/>
              <a:gdLst/>
              <a:ahLst/>
              <a:cxnLst/>
              <a:rect l="l" t="t" r="r" b="b"/>
              <a:pathLst>
                <a:path w="1562734" h="944245">
                  <a:moveTo>
                    <a:pt x="1562417" y="944206"/>
                  </a:moveTo>
                  <a:lnTo>
                    <a:pt x="0" y="944206"/>
                  </a:lnTo>
                  <a:lnTo>
                    <a:pt x="0" y="0"/>
                  </a:lnTo>
                  <a:lnTo>
                    <a:pt x="1562417" y="0"/>
                  </a:lnTo>
                  <a:lnTo>
                    <a:pt x="1562417" y="944206"/>
                  </a:lnTo>
                  <a:close/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919544" y="5765800"/>
              <a:ext cx="1566658" cy="944918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923773" y="4564214"/>
              <a:ext cx="3204845" cy="2148840"/>
            </a:xfrm>
            <a:custGeom>
              <a:avLst/>
              <a:gdLst/>
              <a:ahLst/>
              <a:cxnLst/>
              <a:rect l="l" t="t" r="r" b="b"/>
              <a:pathLst>
                <a:path w="3204845" h="2148840">
                  <a:moveTo>
                    <a:pt x="1562417" y="2148624"/>
                  </a:moveTo>
                  <a:lnTo>
                    <a:pt x="0" y="2148624"/>
                  </a:lnTo>
                  <a:lnTo>
                    <a:pt x="0" y="1204417"/>
                  </a:lnTo>
                  <a:lnTo>
                    <a:pt x="1562417" y="1204417"/>
                  </a:lnTo>
                  <a:lnTo>
                    <a:pt x="1562417" y="2148624"/>
                  </a:lnTo>
                  <a:close/>
                </a:path>
                <a:path w="3204845" h="2148840">
                  <a:moveTo>
                    <a:pt x="3204464" y="944206"/>
                  </a:moveTo>
                  <a:lnTo>
                    <a:pt x="1642046" y="944206"/>
                  </a:lnTo>
                  <a:lnTo>
                    <a:pt x="1642046" y="0"/>
                  </a:lnTo>
                  <a:lnTo>
                    <a:pt x="3204464" y="0"/>
                  </a:lnTo>
                  <a:lnTo>
                    <a:pt x="3204464" y="944206"/>
                  </a:lnTo>
                  <a:close/>
                </a:path>
                <a:path w="3204845" h="2148840">
                  <a:moveTo>
                    <a:pt x="1562417" y="944206"/>
                  </a:moveTo>
                  <a:lnTo>
                    <a:pt x="0" y="944206"/>
                  </a:lnTo>
                  <a:lnTo>
                    <a:pt x="0" y="0"/>
                  </a:lnTo>
                  <a:lnTo>
                    <a:pt x="1562417" y="0"/>
                  </a:lnTo>
                  <a:lnTo>
                    <a:pt x="1562417" y="944206"/>
                  </a:lnTo>
                  <a:close/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281357" y="4561039"/>
              <a:ext cx="1567765" cy="950556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305862" y="725068"/>
              <a:ext cx="2249119" cy="1982330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4523231" y="267309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0"/>
                  </a:moveTo>
                  <a:lnTo>
                    <a:pt x="31750" y="31750"/>
                  </a:lnTo>
                  <a:lnTo>
                    <a:pt x="0" y="31750"/>
                  </a:lnTo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368829" y="2704845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209195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9183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305862" y="267309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3175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305862" y="785545"/>
              <a:ext cx="0" cy="1826260"/>
            </a:xfrm>
            <a:custGeom>
              <a:avLst/>
              <a:gdLst/>
              <a:ahLst/>
              <a:cxnLst/>
              <a:rect l="l" t="t" r="r" b="b"/>
              <a:pathLst>
                <a:path h="1826260">
                  <a:moveTo>
                    <a:pt x="0" y="18256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9183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305862" y="72285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3175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400058" y="722858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956" y="0"/>
                  </a:lnTo>
                </a:path>
              </a:pathLst>
            </a:custGeom>
            <a:ln w="6350">
              <a:solidFill>
                <a:srgbClr val="09183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523231" y="72285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0" y="0"/>
                  </a:moveTo>
                  <a:lnTo>
                    <a:pt x="31750" y="0"/>
                  </a:lnTo>
                  <a:lnTo>
                    <a:pt x="31750" y="31750"/>
                  </a:lnTo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554981" y="816495"/>
              <a:ext cx="0" cy="1826260"/>
            </a:xfrm>
            <a:custGeom>
              <a:avLst/>
              <a:gdLst/>
              <a:ahLst/>
              <a:cxnLst/>
              <a:rect l="l" t="t" r="r" b="b"/>
              <a:pathLst>
                <a:path h="1826260">
                  <a:moveTo>
                    <a:pt x="0" y="0"/>
                  </a:moveTo>
                  <a:lnTo>
                    <a:pt x="0" y="1825663"/>
                  </a:lnTo>
                </a:path>
              </a:pathLst>
            </a:custGeom>
            <a:ln w="6350">
              <a:solidFill>
                <a:srgbClr val="09183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3374415" y="1137950"/>
            <a:ext cx="173355" cy="1193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00" spc="-40" dirty="0">
                <a:solidFill>
                  <a:srgbClr val="21304A"/>
                </a:solidFill>
                <a:latin typeface="Gill Sans MT"/>
                <a:cs typeface="Gill Sans MT"/>
              </a:rPr>
              <a:t>Cairo</a:t>
            </a:r>
            <a:endParaRPr sz="600" dirty="0">
              <a:latin typeface="Gill Sans MT"/>
              <a:cs typeface="Gill Sans MT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794023" y="1893975"/>
            <a:ext cx="14160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-35" dirty="0">
                <a:solidFill>
                  <a:srgbClr val="21304A"/>
                </a:solidFill>
                <a:latin typeface="Gill Sans MT"/>
                <a:cs typeface="Gill Sans MT"/>
              </a:rPr>
              <a:t>Luxor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185014" y="910182"/>
            <a:ext cx="25019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-20" dirty="0">
                <a:solidFill>
                  <a:srgbClr val="21304A"/>
                </a:solidFill>
                <a:latin typeface="Gill Sans MT"/>
                <a:cs typeface="Gill Sans MT"/>
              </a:rPr>
              <a:t>Alexandria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829087" y="2171472"/>
            <a:ext cx="17018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-10" dirty="0">
                <a:solidFill>
                  <a:srgbClr val="21304A"/>
                </a:solidFill>
                <a:latin typeface="Gill Sans MT"/>
                <a:cs typeface="Gill Sans MT"/>
              </a:rPr>
              <a:t>Aswan</a:t>
            </a:r>
            <a:endParaRPr sz="450">
              <a:latin typeface="Gill Sans MT"/>
              <a:cs typeface="Gill Sans MT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3550399" y="1170736"/>
            <a:ext cx="57150" cy="57150"/>
            <a:chOff x="3550399" y="1170736"/>
            <a:chExt cx="57150" cy="57150"/>
          </a:xfrm>
        </p:grpSpPr>
        <p:sp>
          <p:nvSpPr>
            <p:cNvPr id="146" name="object 146"/>
            <p:cNvSpPr/>
            <p:nvPr/>
          </p:nvSpPr>
          <p:spPr>
            <a:xfrm>
              <a:off x="3556736" y="117708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1958" y="0"/>
                  </a:moveTo>
                  <a:lnTo>
                    <a:pt x="13421" y="1727"/>
                  </a:lnTo>
                  <a:lnTo>
                    <a:pt x="6440" y="6434"/>
                  </a:lnTo>
                  <a:lnTo>
                    <a:pt x="1728" y="13410"/>
                  </a:lnTo>
                  <a:lnTo>
                    <a:pt x="0" y="21945"/>
                  </a:lnTo>
                  <a:lnTo>
                    <a:pt x="1728" y="30487"/>
                  </a:lnTo>
                  <a:lnTo>
                    <a:pt x="6440" y="37468"/>
                  </a:lnTo>
                  <a:lnTo>
                    <a:pt x="13421" y="42176"/>
                  </a:lnTo>
                  <a:lnTo>
                    <a:pt x="21958" y="43903"/>
                  </a:lnTo>
                  <a:lnTo>
                    <a:pt x="30495" y="42176"/>
                  </a:lnTo>
                  <a:lnTo>
                    <a:pt x="37476" y="37468"/>
                  </a:lnTo>
                  <a:lnTo>
                    <a:pt x="42187" y="30487"/>
                  </a:lnTo>
                  <a:lnTo>
                    <a:pt x="43916" y="21945"/>
                  </a:lnTo>
                  <a:lnTo>
                    <a:pt x="42187" y="13410"/>
                  </a:lnTo>
                  <a:lnTo>
                    <a:pt x="37476" y="6434"/>
                  </a:lnTo>
                  <a:lnTo>
                    <a:pt x="30495" y="1727"/>
                  </a:lnTo>
                  <a:lnTo>
                    <a:pt x="21958" y="0"/>
                  </a:lnTo>
                  <a:close/>
                </a:path>
              </a:pathLst>
            </a:custGeom>
            <a:solidFill>
              <a:srgbClr val="ED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550399" y="1170736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28295" y="0"/>
                  </a:moveTo>
                  <a:lnTo>
                    <a:pt x="17289" y="2228"/>
                  </a:lnTo>
                  <a:lnTo>
                    <a:pt x="8294" y="8301"/>
                  </a:lnTo>
                  <a:lnTo>
                    <a:pt x="2226" y="17300"/>
                  </a:lnTo>
                  <a:lnTo>
                    <a:pt x="0" y="28308"/>
                  </a:lnTo>
                  <a:lnTo>
                    <a:pt x="2226" y="39308"/>
                  </a:lnTo>
                  <a:lnTo>
                    <a:pt x="8294" y="48304"/>
                  </a:lnTo>
                  <a:lnTo>
                    <a:pt x="17289" y="54375"/>
                  </a:lnTo>
                  <a:lnTo>
                    <a:pt x="28295" y="56603"/>
                  </a:lnTo>
                  <a:lnTo>
                    <a:pt x="39303" y="54375"/>
                  </a:lnTo>
                  <a:lnTo>
                    <a:pt x="48302" y="48304"/>
                  </a:lnTo>
                  <a:lnTo>
                    <a:pt x="51273" y="43903"/>
                  </a:lnTo>
                  <a:lnTo>
                    <a:pt x="19685" y="43903"/>
                  </a:lnTo>
                  <a:lnTo>
                    <a:pt x="12700" y="36918"/>
                  </a:lnTo>
                  <a:lnTo>
                    <a:pt x="12700" y="19685"/>
                  </a:lnTo>
                  <a:lnTo>
                    <a:pt x="19685" y="12700"/>
                  </a:lnTo>
                  <a:lnTo>
                    <a:pt x="51271" y="12700"/>
                  </a:lnTo>
                  <a:lnTo>
                    <a:pt x="48302" y="8301"/>
                  </a:lnTo>
                  <a:lnTo>
                    <a:pt x="39303" y="2228"/>
                  </a:lnTo>
                  <a:lnTo>
                    <a:pt x="28295" y="0"/>
                  </a:lnTo>
                  <a:close/>
                </a:path>
                <a:path w="57150" h="57150">
                  <a:moveTo>
                    <a:pt x="51271" y="12700"/>
                  </a:moveTo>
                  <a:lnTo>
                    <a:pt x="36918" y="12700"/>
                  </a:lnTo>
                  <a:lnTo>
                    <a:pt x="43903" y="19685"/>
                  </a:lnTo>
                  <a:lnTo>
                    <a:pt x="43903" y="36918"/>
                  </a:lnTo>
                  <a:lnTo>
                    <a:pt x="36918" y="43903"/>
                  </a:lnTo>
                  <a:lnTo>
                    <a:pt x="51273" y="43903"/>
                  </a:lnTo>
                  <a:lnTo>
                    <a:pt x="54375" y="39308"/>
                  </a:lnTo>
                  <a:lnTo>
                    <a:pt x="56603" y="28308"/>
                  </a:lnTo>
                  <a:lnTo>
                    <a:pt x="54375" y="17300"/>
                  </a:lnTo>
                  <a:lnTo>
                    <a:pt x="51271" y="12700"/>
                  </a:lnTo>
                  <a:close/>
                </a:path>
              </a:pathLst>
            </a:custGeom>
            <a:solidFill>
              <a:srgbClr val="213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3651008" y="1718305"/>
            <a:ext cx="10541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-30" dirty="0">
                <a:solidFill>
                  <a:srgbClr val="2253A5"/>
                </a:solidFill>
                <a:latin typeface="Gill Sans MT"/>
                <a:cs typeface="Gill Sans MT"/>
              </a:rPr>
              <a:t>Nile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742076" y="1028232"/>
            <a:ext cx="281305" cy="30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marR="26670" indent="-35560">
              <a:lnSpc>
                <a:spcPct val="146500"/>
              </a:lnSpc>
              <a:spcBef>
                <a:spcPts val="95"/>
              </a:spcBef>
            </a:pPr>
            <a:r>
              <a:rPr sz="450" spc="-20" dirty="0">
                <a:solidFill>
                  <a:srgbClr val="2253A5"/>
                </a:solidFill>
                <a:latin typeface="Gill Sans MT"/>
                <a:cs typeface="Gill Sans MT"/>
              </a:rPr>
              <a:t>Suez</a:t>
            </a:r>
            <a:r>
              <a:rPr sz="450" spc="-5" dirty="0">
                <a:solidFill>
                  <a:srgbClr val="2253A5"/>
                </a:solidFill>
                <a:latin typeface="Gill Sans MT"/>
                <a:cs typeface="Gill Sans MT"/>
              </a:rPr>
              <a:t> </a:t>
            </a:r>
            <a:r>
              <a:rPr sz="450" spc="-20" dirty="0">
                <a:solidFill>
                  <a:srgbClr val="2253A5"/>
                </a:solidFill>
                <a:latin typeface="Gill Sans MT"/>
                <a:cs typeface="Gill Sans MT"/>
              </a:rPr>
              <a:t>Canal</a:t>
            </a:r>
            <a:r>
              <a:rPr sz="450" spc="500" dirty="0">
                <a:solidFill>
                  <a:srgbClr val="2253A5"/>
                </a:solidFill>
                <a:latin typeface="Gill Sans MT"/>
                <a:cs typeface="Gill Sans MT"/>
              </a:rPr>
              <a:t> </a:t>
            </a:r>
            <a:r>
              <a:rPr sz="450" spc="-20" dirty="0">
                <a:solidFill>
                  <a:srgbClr val="21304A"/>
                </a:solidFill>
                <a:latin typeface="Gill Sans MT"/>
                <a:cs typeface="Gill Sans MT"/>
              </a:rPr>
              <a:t>Suez</a:t>
            </a:r>
            <a:endParaRPr sz="450">
              <a:latin typeface="Gill Sans MT"/>
              <a:cs typeface="Gill Sans MT"/>
            </a:endParaRPr>
          </a:p>
          <a:p>
            <a:pPr marL="167640">
              <a:lnSpc>
                <a:spcPct val="100000"/>
              </a:lnSpc>
              <a:spcBef>
                <a:spcPts val="90"/>
              </a:spcBef>
            </a:pPr>
            <a:r>
              <a:rPr sz="450" spc="-10" dirty="0">
                <a:solidFill>
                  <a:srgbClr val="21304A"/>
                </a:solidFill>
                <a:latin typeface="Gill Sans MT"/>
                <a:cs typeface="Gill Sans MT"/>
              </a:rPr>
              <a:t>Sinai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164457" y="1943796"/>
            <a:ext cx="19685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-30" dirty="0">
                <a:solidFill>
                  <a:srgbClr val="2253A5"/>
                </a:solidFill>
                <a:latin typeface="Gill Sans MT"/>
                <a:cs typeface="Gill Sans MT"/>
              </a:rPr>
              <a:t>Red</a:t>
            </a:r>
            <a:r>
              <a:rPr sz="450" spc="-20" dirty="0">
                <a:solidFill>
                  <a:srgbClr val="2253A5"/>
                </a:solidFill>
                <a:latin typeface="Gill Sans MT"/>
                <a:cs typeface="Gill Sans MT"/>
              </a:rPr>
              <a:t> </a:t>
            </a:r>
            <a:r>
              <a:rPr sz="450" spc="-25" dirty="0">
                <a:solidFill>
                  <a:srgbClr val="2253A5"/>
                </a:solidFill>
                <a:latin typeface="Gill Sans MT"/>
                <a:cs typeface="Gill Sans MT"/>
              </a:rPr>
              <a:t>Sea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960080" y="769352"/>
            <a:ext cx="42481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-25" dirty="0">
                <a:solidFill>
                  <a:srgbClr val="2253A5"/>
                </a:solidFill>
                <a:latin typeface="Gill Sans MT"/>
                <a:cs typeface="Gill Sans MT"/>
              </a:rPr>
              <a:t>Mediterranean</a:t>
            </a:r>
            <a:r>
              <a:rPr sz="450" spc="65" dirty="0">
                <a:solidFill>
                  <a:srgbClr val="2253A5"/>
                </a:solidFill>
                <a:latin typeface="Gill Sans MT"/>
                <a:cs typeface="Gill Sans MT"/>
              </a:rPr>
              <a:t> </a:t>
            </a:r>
            <a:r>
              <a:rPr sz="450" spc="-25" dirty="0">
                <a:solidFill>
                  <a:srgbClr val="2253A5"/>
                </a:solidFill>
                <a:latin typeface="Gill Sans MT"/>
                <a:cs typeface="Gill Sans MT"/>
              </a:rPr>
              <a:t>Sea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085871" y="1682888"/>
            <a:ext cx="277495" cy="1346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00" b="1" spc="-100" dirty="0">
                <a:solidFill>
                  <a:srgbClr val="21304A"/>
                </a:solidFill>
                <a:latin typeface="Gill Sans MT"/>
                <a:cs typeface="Gill Sans MT"/>
              </a:rPr>
              <a:t>EGYPT</a:t>
            </a:r>
            <a:endParaRPr sz="700" dirty="0">
              <a:latin typeface="Gill Sans MT"/>
              <a:cs typeface="Gill Sans MT"/>
            </a:endParaRPr>
          </a:p>
        </p:txBody>
      </p:sp>
      <p:sp>
        <p:nvSpPr>
          <p:cNvPr id="153" name="object 153"/>
          <p:cNvSpPr txBox="1"/>
          <p:nvPr/>
        </p:nvSpPr>
        <p:spPr>
          <a:xfrm rot="18060000">
            <a:off x="2682537" y="2403795"/>
            <a:ext cx="73976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65" dirty="0">
                <a:solidFill>
                  <a:srgbClr val="21304A"/>
                </a:solidFill>
                <a:latin typeface="Gill Sans MT"/>
                <a:cs typeface="Gill Sans MT"/>
              </a:rPr>
              <a:t>G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54" name="object 154"/>
          <p:cNvSpPr txBox="1"/>
          <p:nvPr/>
        </p:nvSpPr>
        <p:spPr>
          <a:xfrm rot="18180000">
            <a:off x="2704970" y="2372283"/>
            <a:ext cx="67873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25" dirty="0">
                <a:solidFill>
                  <a:srgbClr val="21304A"/>
                </a:solidFill>
                <a:latin typeface="Gill Sans MT"/>
                <a:cs typeface="Gill Sans MT"/>
              </a:rPr>
              <a:t>il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55" name="object 155"/>
          <p:cNvSpPr txBox="1"/>
          <p:nvPr/>
        </p:nvSpPr>
        <p:spPr>
          <a:xfrm rot="18240000">
            <a:off x="2721069" y="2350452"/>
            <a:ext cx="63680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f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56" name="object 156"/>
          <p:cNvSpPr txBox="1"/>
          <p:nvPr/>
        </p:nvSpPr>
        <p:spPr>
          <a:xfrm rot="18360000">
            <a:off x="2745510" y="2310990"/>
            <a:ext cx="69942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80" dirty="0">
                <a:solidFill>
                  <a:srgbClr val="21304A"/>
                </a:solidFill>
                <a:latin typeface="Gill Sans MT"/>
                <a:cs typeface="Gill Sans MT"/>
              </a:rPr>
              <a:t>K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57" name="object 157"/>
          <p:cNvSpPr txBox="1"/>
          <p:nvPr/>
        </p:nvSpPr>
        <p:spPr>
          <a:xfrm rot="18480000">
            <a:off x="2765468" y="2285966"/>
            <a:ext cx="67057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e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58" name="object 158"/>
          <p:cNvSpPr txBox="1"/>
          <p:nvPr/>
        </p:nvSpPr>
        <p:spPr>
          <a:xfrm rot="18540000">
            <a:off x="2783098" y="2262184"/>
            <a:ext cx="68732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b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59" name="object 159"/>
          <p:cNvSpPr txBox="1"/>
          <p:nvPr/>
        </p:nvSpPr>
        <p:spPr>
          <a:xfrm rot="18600000">
            <a:off x="2800837" y="2243647"/>
            <a:ext cx="62836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i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60" name="object 160"/>
          <p:cNvSpPr txBox="1"/>
          <p:nvPr/>
        </p:nvSpPr>
        <p:spPr>
          <a:xfrm rot="18660000">
            <a:off x="2811927" y="2228975"/>
            <a:ext cx="64885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r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61" name="object 161"/>
          <p:cNvSpPr txBox="1"/>
          <p:nvPr/>
        </p:nvSpPr>
        <p:spPr>
          <a:xfrm rot="18720000">
            <a:off x="2841693" y="2191851"/>
            <a:ext cx="69028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P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62" name="object 162"/>
          <p:cNvSpPr txBox="1"/>
          <p:nvPr/>
        </p:nvSpPr>
        <p:spPr>
          <a:xfrm rot="18780000">
            <a:off x="2861260" y="2173876"/>
            <a:ext cx="62685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l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63" name="object 163"/>
          <p:cNvSpPr txBox="1"/>
          <p:nvPr/>
        </p:nvSpPr>
        <p:spPr>
          <a:xfrm rot="18840000">
            <a:off x="2874844" y="2156238"/>
            <a:ext cx="6844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dirty="0">
                <a:solidFill>
                  <a:srgbClr val="21304A"/>
                </a:solidFill>
                <a:latin typeface="Gill Sans MT"/>
                <a:cs typeface="Gill Sans MT"/>
              </a:rPr>
              <a:t>a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64" name="object 164"/>
          <p:cNvSpPr txBox="1"/>
          <p:nvPr/>
        </p:nvSpPr>
        <p:spPr>
          <a:xfrm rot="18900000">
            <a:off x="2895567" y="2136995"/>
            <a:ext cx="64059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t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65" name="object 165"/>
          <p:cNvSpPr txBox="1"/>
          <p:nvPr/>
        </p:nvSpPr>
        <p:spPr>
          <a:xfrm rot="18960000">
            <a:off x="2911930" y="2119591"/>
            <a:ext cx="66538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60" dirty="0">
                <a:solidFill>
                  <a:srgbClr val="21304A"/>
                </a:solidFill>
                <a:latin typeface="Gill Sans MT"/>
                <a:cs typeface="Gill Sans MT"/>
              </a:rPr>
              <a:t>e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66" name="object 166"/>
          <p:cNvSpPr txBox="1"/>
          <p:nvPr/>
        </p:nvSpPr>
        <p:spPr>
          <a:xfrm rot="19080000">
            <a:off x="2933323" y="2098713"/>
            <a:ext cx="68732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dirty="0">
                <a:solidFill>
                  <a:srgbClr val="21304A"/>
                </a:solidFill>
                <a:latin typeface="Gill Sans MT"/>
                <a:cs typeface="Gill Sans MT"/>
              </a:rPr>
              <a:t>a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67" name="object 167"/>
          <p:cNvSpPr txBox="1"/>
          <p:nvPr/>
        </p:nvSpPr>
        <p:spPr>
          <a:xfrm rot="19200000">
            <a:off x="2957198" y="2077328"/>
            <a:ext cx="68732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u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68" name="object 168"/>
          <p:cNvSpPr txBox="1"/>
          <p:nvPr/>
        </p:nvSpPr>
        <p:spPr>
          <a:xfrm rot="20100000">
            <a:off x="2756488" y="1263463"/>
            <a:ext cx="74338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90" dirty="0">
                <a:solidFill>
                  <a:srgbClr val="21304A"/>
                </a:solidFill>
                <a:latin typeface="Gill Sans MT"/>
                <a:cs typeface="Gill Sans MT"/>
              </a:rPr>
              <a:t>Q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69" name="object 169"/>
          <p:cNvSpPr txBox="1"/>
          <p:nvPr/>
        </p:nvSpPr>
        <p:spPr>
          <a:xfrm rot="20220000">
            <a:off x="2794436" y="1247778"/>
            <a:ext cx="6844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dirty="0">
                <a:solidFill>
                  <a:srgbClr val="21304A"/>
                </a:solidFill>
                <a:latin typeface="Gill Sans MT"/>
                <a:cs typeface="Gill Sans MT"/>
              </a:rPr>
              <a:t>a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70" name="object 170"/>
          <p:cNvSpPr txBox="1"/>
          <p:nvPr/>
        </p:nvSpPr>
        <p:spPr>
          <a:xfrm rot="20340000">
            <a:off x="2821443" y="1237487"/>
            <a:ext cx="6446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t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71" name="object 171"/>
          <p:cNvSpPr txBox="1"/>
          <p:nvPr/>
        </p:nvSpPr>
        <p:spPr>
          <a:xfrm rot="20400000">
            <a:off x="2841270" y="1229782"/>
            <a:ext cx="6446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t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72" name="object 172"/>
          <p:cNvSpPr txBox="1"/>
          <p:nvPr/>
        </p:nvSpPr>
        <p:spPr>
          <a:xfrm rot="20460000">
            <a:off x="2864138" y="1220534"/>
            <a:ext cx="6844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dirty="0">
                <a:solidFill>
                  <a:srgbClr val="21304A"/>
                </a:solidFill>
                <a:latin typeface="Gill Sans MT"/>
                <a:cs typeface="Gill Sans MT"/>
              </a:rPr>
              <a:t>a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73" name="object 173"/>
          <p:cNvSpPr txBox="1"/>
          <p:nvPr/>
        </p:nvSpPr>
        <p:spPr>
          <a:xfrm rot="20520000">
            <a:off x="2892217" y="1211544"/>
            <a:ext cx="64670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5" dirty="0">
                <a:solidFill>
                  <a:srgbClr val="21304A"/>
                </a:solidFill>
                <a:latin typeface="Gill Sans MT"/>
                <a:cs typeface="Gill Sans MT"/>
              </a:rPr>
              <a:t>r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74" name="object 174"/>
          <p:cNvSpPr txBox="1"/>
          <p:nvPr/>
        </p:nvSpPr>
        <p:spPr>
          <a:xfrm rot="20580000">
            <a:off x="2914737" y="1203600"/>
            <a:ext cx="6844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dirty="0">
                <a:solidFill>
                  <a:srgbClr val="21304A"/>
                </a:solidFill>
                <a:latin typeface="Gill Sans MT"/>
                <a:cs typeface="Gill Sans MT"/>
              </a:rPr>
              <a:t>a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75" name="object 175"/>
          <p:cNvSpPr txBox="1"/>
          <p:nvPr/>
        </p:nvSpPr>
        <p:spPr>
          <a:xfrm rot="20700000">
            <a:off x="2967555" y="1187449"/>
            <a:ext cx="73264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75" dirty="0">
                <a:solidFill>
                  <a:srgbClr val="21304A"/>
                </a:solidFill>
                <a:latin typeface="Gill Sans MT"/>
                <a:cs typeface="Gill Sans MT"/>
              </a:rPr>
              <a:t>D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76" name="object 176"/>
          <p:cNvSpPr txBox="1"/>
          <p:nvPr/>
        </p:nvSpPr>
        <p:spPr>
          <a:xfrm rot="20820000">
            <a:off x="3004929" y="1178582"/>
            <a:ext cx="67057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e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77" name="object 177"/>
          <p:cNvSpPr txBox="1"/>
          <p:nvPr/>
        </p:nvSpPr>
        <p:spPr>
          <a:xfrm rot="20880000">
            <a:off x="3033560" y="1171628"/>
            <a:ext cx="68732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p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78" name="object 178"/>
          <p:cNvSpPr txBox="1"/>
          <p:nvPr/>
        </p:nvSpPr>
        <p:spPr>
          <a:xfrm rot="20940000">
            <a:off x="3062064" y="1165814"/>
            <a:ext cx="64670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5" dirty="0">
                <a:solidFill>
                  <a:srgbClr val="21304A"/>
                </a:solidFill>
                <a:latin typeface="Gill Sans MT"/>
                <a:cs typeface="Gill Sans MT"/>
              </a:rPr>
              <a:t>r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79" name="object 179"/>
          <p:cNvSpPr txBox="1"/>
          <p:nvPr/>
        </p:nvSpPr>
        <p:spPr>
          <a:xfrm rot="21000000">
            <a:off x="3084451" y="1161217"/>
            <a:ext cx="67057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e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80" name="object 180"/>
          <p:cNvSpPr txBox="1"/>
          <p:nvPr/>
        </p:nvSpPr>
        <p:spPr>
          <a:xfrm rot="21060000">
            <a:off x="3111232" y="1156547"/>
            <a:ext cx="65330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s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81" name="object 181"/>
          <p:cNvSpPr txBox="1"/>
          <p:nvPr/>
        </p:nvSpPr>
        <p:spPr>
          <a:xfrm rot="21120000">
            <a:off x="3135536" y="1152688"/>
            <a:ext cx="65330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s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82" name="object 182"/>
          <p:cNvSpPr txBox="1"/>
          <p:nvPr/>
        </p:nvSpPr>
        <p:spPr>
          <a:xfrm rot="21180000">
            <a:off x="3156416" y="1149955"/>
            <a:ext cx="62685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i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83" name="object 183"/>
          <p:cNvSpPr txBox="1"/>
          <p:nvPr/>
        </p:nvSpPr>
        <p:spPr>
          <a:xfrm rot="21240000">
            <a:off x="3177323" y="1147102"/>
            <a:ext cx="6844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5" dirty="0">
                <a:solidFill>
                  <a:srgbClr val="21304A"/>
                </a:solidFill>
                <a:latin typeface="Gill Sans MT"/>
                <a:cs typeface="Gill Sans MT"/>
              </a:rPr>
              <a:t>o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84" name="object 184"/>
          <p:cNvSpPr txBox="1"/>
          <p:nvPr/>
        </p:nvSpPr>
        <p:spPr>
          <a:xfrm rot="21360000">
            <a:off x="3209376" y="1144133"/>
            <a:ext cx="6844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n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85" name="object 185"/>
          <p:cNvSpPr txBox="1"/>
          <p:nvPr/>
        </p:nvSpPr>
        <p:spPr>
          <a:xfrm rot="3600000">
            <a:off x="2702591" y="1462449"/>
            <a:ext cx="73976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65" dirty="0">
                <a:solidFill>
                  <a:srgbClr val="21304A"/>
                </a:solidFill>
                <a:latin typeface="Gill Sans MT"/>
                <a:cs typeface="Gill Sans MT"/>
              </a:rPr>
              <a:t>G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86" name="object 186"/>
          <p:cNvSpPr txBox="1"/>
          <p:nvPr/>
        </p:nvSpPr>
        <p:spPr>
          <a:xfrm rot="3540000">
            <a:off x="2723032" y="1489237"/>
            <a:ext cx="6446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60" dirty="0">
                <a:solidFill>
                  <a:srgbClr val="21304A"/>
                </a:solidFill>
                <a:latin typeface="Gill Sans MT"/>
                <a:cs typeface="Gill Sans MT"/>
              </a:rPr>
              <a:t>r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87" name="object 187"/>
          <p:cNvSpPr txBox="1"/>
          <p:nvPr/>
        </p:nvSpPr>
        <p:spPr>
          <a:xfrm rot="3480000">
            <a:off x="2733255" y="1507476"/>
            <a:ext cx="66538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60" dirty="0">
                <a:solidFill>
                  <a:srgbClr val="21304A"/>
                </a:solidFill>
                <a:latin typeface="Gill Sans MT"/>
                <a:cs typeface="Gill Sans MT"/>
              </a:rPr>
              <a:t>e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88" name="object 188"/>
          <p:cNvSpPr txBox="1"/>
          <p:nvPr/>
        </p:nvSpPr>
        <p:spPr>
          <a:xfrm rot="3360000">
            <a:off x="2746987" y="1531016"/>
            <a:ext cx="68732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dirty="0">
                <a:solidFill>
                  <a:srgbClr val="21304A"/>
                </a:solidFill>
                <a:latin typeface="Gill Sans MT"/>
                <a:cs typeface="Gill Sans MT"/>
              </a:rPr>
              <a:t>a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89" name="object 189"/>
          <p:cNvSpPr txBox="1"/>
          <p:nvPr/>
        </p:nvSpPr>
        <p:spPr>
          <a:xfrm rot="3300000">
            <a:off x="2762714" y="1551449"/>
            <a:ext cx="6446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t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90" name="object 190"/>
          <p:cNvSpPr txBox="1"/>
          <p:nvPr/>
        </p:nvSpPr>
        <p:spPr>
          <a:xfrm rot="3240000">
            <a:off x="2784617" y="1583534"/>
            <a:ext cx="65330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s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91" name="object 191"/>
          <p:cNvSpPr txBox="1"/>
          <p:nvPr/>
        </p:nvSpPr>
        <p:spPr>
          <a:xfrm rot="3180000">
            <a:off x="2798473" y="1604526"/>
            <a:ext cx="6844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dirty="0">
                <a:solidFill>
                  <a:srgbClr val="21304A"/>
                </a:solidFill>
                <a:latin typeface="Gill Sans MT"/>
                <a:cs typeface="Gill Sans MT"/>
              </a:rPr>
              <a:t>a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92" name="object 192"/>
          <p:cNvSpPr txBox="1"/>
          <p:nvPr/>
        </p:nvSpPr>
        <p:spPr>
          <a:xfrm rot="3120000">
            <a:off x="2816501" y="1628402"/>
            <a:ext cx="6844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n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93" name="object 193"/>
          <p:cNvSpPr txBox="1"/>
          <p:nvPr/>
        </p:nvSpPr>
        <p:spPr>
          <a:xfrm rot="3060000">
            <a:off x="2835064" y="1651933"/>
            <a:ext cx="68732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d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94" name="object 194"/>
          <p:cNvSpPr txBox="1"/>
          <p:nvPr/>
        </p:nvSpPr>
        <p:spPr>
          <a:xfrm rot="2940000">
            <a:off x="2865373" y="1685904"/>
            <a:ext cx="65105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s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95" name="object 195"/>
          <p:cNvSpPr txBox="1"/>
          <p:nvPr/>
        </p:nvSpPr>
        <p:spPr>
          <a:xfrm rot="2880000">
            <a:off x="2880764" y="1704110"/>
            <a:ext cx="66538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60" dirty="0">
                <a:solidFill>
                  <a:srgbClr val="21304A"/>
                </a:solidFill>
                <a:latin typeface="Gill Sans MT"/>
                <a:cs typeface="Gill Sans MT"/>
              </a:rPr>
              <a:t>e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96" name="object 196"/>
          <p:cNvSpPr txBox="1"/>
          <p:nvPr/>
        </p:nvSpPr>
        <p:spPr>
          <a:xfrm rot="2760000">
            <a:off x="2899162" y="1725634"/>
            <a:ext cx="68732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dirty="0">
                <a:solidFill>
                  <a:srgbClr val="21304A"/>
                </a:solidFill>
                <a:latin typeface="Gill Sans MT"/>
                <a:cs typeface="Gill Sans MT"/>
              </a:rPr>
              <a:t>a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97" name="object 197"/>
          <p:cNvSpPr txBox="1"/>
          <p:nvPr/>
        </p:nvSpPr>
        <p:spPr>
          <a:xfrm rot="4260000">
            <a:off x="3272536" y="1190355"/>
            <a:ext cx="68155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L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98" name="object 198"/>
          <p:cNvSpPr txBox="1"/>
          <p:nvPr/>
        </p:nvSpPr>
        <p:spPr>
          <a:xfrm rot="4140000">
            <a:off x="3283067" y="1220329"/>
            <a:ext cx="6844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5" dirty="0">
                <a:solidFill>
                  <a:srgbClr val="21304A"/>
                </a:solidFill>
                <a:latin typeface="Gill Sans MT"/>
                <a:cs typeface="Gill Sans MT"/>
              </a:rPr>
              <a:t>o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199" name="object 199"/>
          <p:cNvSpPr txBox="1"/>
          <p:nvPr/>
        </p:nvSpPr>
        <p:spPr>
          <a:xfrm rot="4020000">
            <a:off x="3293602" y="1256128"/>
            <a:ext cx="74703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0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w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00" name="object 200"/>
          <p:cNvSpPr txBox="1"/>
          <p:nvPr/>
        </p:nvSpPr>
        <p:spPr>
          <a:xfrm rot="3960000">
            <a:off x="3311719" y="1289285"/>
            <a:ext cx="66795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e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01" name="object 201"/>
          <p:cNvSpPr txBox="1"/>
          <p:nvPr/>
        </p:nvSpPr>
        <p:spPr>
          <a:xfrm rot="3900000">
            <a:off x="3323669" y="1313880"/>
            <a:ext cx="64670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5" dirty="0">
                <a:solidFill>
                  <a:srgbClr val="21304A"/>
                </a:solidFill>
                <a:latin typeface="Gill Sans MT"/>
                <a:cs typeface="Gill Sans MT"/>
              </a:rPr>
              <a:t>r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02" name="object 202"/>
          <p:cNvSpPr txBox="1"/>
          <p:nvPr/>
        </p:nvSpPr>
        <p:spPr>
          <a:xfrm rot="3780000">
            <a:off x="3343462" y="1359710"/>
            <a:ext cx="68732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E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03" name="object 203"/>
          <p:cNvSpPr txBox="1"/>
          <p:nvPr/>
        </p:nvSpPr>
        <p:spPr>
          <a:xfrm rot="3720000">
            <a:off x="3359067" y="1389305"/>
            <a:ext cx="68155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g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04" name="object 204"/>
          <p:cNvSpPr txBox="1"/>
          <p:nvPr/>
        </p:nvSpPr>
        <p:spPr>
          <a:xfrm rot="3600000">
            <a:off x="3374699" y="1418339"/>
            <a:ext cx="68155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y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05" name="object 205"/>
          <p:cNvSpPr txBox="1"/>
          <p:nvPr/>
        </p:nvSpPr>
        <p:spPr>
          <a:xfrm rot="3540000">
            <a:off x="3390967" y="1446934"/>
            <a:ext cx="6844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p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06" name="object 206"/>
          <p:cNvSpPr txBox="1"/>
          <p:nvPr/>
        </p:nvSpPr>
        <p:spPr>
          <a:xfrm rot="3480000">
            <a:off x="3407984" y="1471192"/>
            <a:ext cx="64059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t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07" name="object 207"/>
          <p:cNvSpPr txBox="1"/>
          <p:nvPr/>
        </p:nvSpPr>
        <p:spPr>
          <a:xfrm rot="2460000">
            <a:off x="3498099" y="1904495"/>
            <a:ext cx="73264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U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08" name="object 208"/>
          <p:cNvSpPr txBox="1"/>
          <p:nvPr/>
        </p:nvSpPr>
        <p:spPr>
          <a:xfrm rot="2400000">
            <a:off x="3529248" y="1929193"/>
            <a:ext cx="68155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p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09" name="object 209"/>
          <p:cNvSpPr txBox="1"/>
          <p:nvPr/>
        </p:nvSpPr>
        <p:spPr>
          <a:xfrm rot="2280000">
            <a:off x="3555006" y="1950598"/>
            <a:ext cx="6844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p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10" name="object 210"/>
          <p:cNvSpPr txBox="1"/>
          <p:nvPr/>
        </p:nvSpPr>
        <p:spPr>
          <a:xfrm rot="2220000">
            <a:off x="3580634" y="1969867"/>
            <a:ext cx="66795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e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11" name="object 211"/>
          <p:cNvSpPr txBox="1"/>
          <p:nvPr/>
        </p:nvSpPr>
        <p:spPr>
          <a:xfrm rot="2160000">
            <a:off x="3603253" y="1985945"/>
            <a:ext cx="64670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5" dirty="0">
                <a:solidFill>
                  <a:srgbClr val="21304A"/>
                </a:solidFill>
                <a:latin typeface="Gill Sans MT"/>
                <a:cs typeface="Gill Sans MT"/>
              </a:rPr>
              <a:t>r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12" name="object 212"/>
          <p:cNvSpPr txBox="1"/>
          <p:nvPr/>
        </p:nvSpPr>
        <p:spPr>
          <a:xfrm rot="2040000">
            <a:off x="3642571" y="2015414"/>
            <a:ext cx="68732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E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13" name="object 213"/>
          <p:cNvSpPr txBox="1"/>
          <p:nvPr/>
        </p:nvSpPr>
        <p:spPr>
          <a:xfrm rot="1980000">
            <a:off x="3670492" y="2033986"/>
            <a:ext cx="68155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g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14" name="object 214"/>
          <p:cNvSpPr txBox="1"/>
          <p:nvPr/>
        </p:nvSpPr>
        <p:spPr>
          <a:xfrm rot="1860000">
            <a:off x="3698021" y="2051580"/>
            <a:ext cx="68155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y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15" name="object 215"/>
          <p:cNvSpPr txBox="1"/>
          <p:nvPr/>
        </p:nvSpPr>
        <p:spPr>
          <a:xfrm rot="1800000">
            <a:off x="3726135" y="2068456"/>
            <a:ext cx="6844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p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16" name="object 216"/>
          <p:cNvSpPr txBox="1"/>
          <p:nvPr/>
        </p:nvSpPr>
        <p:spPr>
          <a:xfrm rot="1680000">
            <a:off x="3753114" y="2082775"/>
            <a:ext cx="64461" cy="5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55"/>
              </a:lnSpc>
            </a:pPr>
            <a:r>
              <a:rPr sz="450" spc="-50" dirty="0">
                <a:solidFill>
                  <a:srgbClr val="21304A"/>
                </a:solidFill>
                <a:latin typeface="Gill Sans MT"/>
                <a:cs typeface="Gill Sans MT"/>
              </a:rPr>
              <a:t>t</a:t>
            </a:r>
            <a:endParaRPr sz="450">
              <a:latin typeface="Gill Sans MT"/>
              <a:cs typeface="Gill Sans MT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3816400" y="1384040"/>
            <a:ext cx="323850" cy="15875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09855" marR="5080" indent="-97790">
              <a:lnSpc>
                <a:spcPts val="480"/>
              </a:lnSpc>
              <a:spcBef>
                <a:spcPts val="190"/>
              </a:spcBef>
            </a:pPr>
            <a:r>
              <a:rPr sz="450" spc="-10" dirty="0">
                <a:solidFill>
                  <a:srgbClr val="21304A"/>
                </a:solidFill>
                <a:latin typeface="Gill Sans MT"/>
                <a:cs typeface="Gill Sans MT"/>
              </a:rPr>
              <a:t>Jebel</a:t>
            </a:r>
            <a:r>
              <a:rPr sz="450" spc="-20" dirty="0">
                <a:solidFill>
                  <a:srgbClr val="21304A"/>
                </a:solidFill>
                <a:latin typeface="Gill Sans MT"/>
                <a:cs typeface="Gill Sans MT"/>
              </a:rPr>
              <a:t> </a:t>
            </a:r>
            <a:r>
              <a:rPr sz="450" spc="-15" dirty="0">
                <a:solidFill>
                  <a:srgbClr val="21304A"/>
                </a:solidFill>
                <a:latin typeface="Gill Sans MT"/>
                <a:cs typeface="Gill Sans MT"/>
              </a:rPr>
              <a:t>Katarina</a:t>
            </a:r>
            <a:r>
              <a:rPr sz="450" spc="500" dirty="0">
                <a:solidFill>
                  <a:srgbClr val="21304A"/>
                </a:solidFill>
                <a:latin typeface="Gill Sans MT"/>
                <a:cs typeface="Gill Sans MT"/>
              </a:rPr>
              <a:t> </a:t>
            </a:r>
            <a:r>
              <a:rPr sz="450" spc="-20" dirty="0">
                <a:solidFill>
                  <a:srgbClr val="21304A"/>
                </a:solidFill>
                <a:latin typeface="Gill Sans MT"/>
                <a:cs typeface="Gill Sans MT"/>
              </a:rPr>
              <a:t>2629</a:t>
            </a:r>
            <a:endParaRPr sz="450">
              <a:latin typeface="Gill Sans MT"/>
              <a:cs typeface="Gill Sans MT"/>
            </a:endParaRPr>
          </a:p>
        </p:txBody>
      </p:sp>
      <p:grpSp>
        <p:nvGrpSpPr>
          <p:cNvPr id="218" name="object 218"/>
          <p:cNvGrpSpPr/>
          <p:nvPr/>
        </p:nvGrpSpPr>
        <p:grpSpPr>
          <a:xfrm>
            <a:off x="2345270" y="780622"/>
            <a:ext cx="1671955" cy="625475"/>
            <a:chOff x="2345270" y="780622"/>
            <a:chExt cx="1671955" cy="625475"/>
          </a:xfrm>
        </p:grpSpPr>
        <p:sp>
          <p:nvSpPr>
            <p:cNvPr id="219" name="object 219"/>
            <p:cNvSpPr/>
            <p:nvPr/>
          </p:nvSpPr>
          <p:spPr>
            <a:xfrm>
              <a:off x="3967861" y="1363649"/>
              <a:ext cx="49530" cy="42545"/>
            </a:xfrm>
            <a:custGeom>
              <a:avLst/>
              <a:gdLst/>
              <a:ahLst/>
              <a:cxnLst/>
              <a:rect l="l" t="t" r="r" b="b"/>
              <a:pathLst>
                <a:path w="49529" h="42544">
                  <a:moveTo>
                    <a:pt x="24511" y="0"/>
                  </a:moveTo>
                  <a:lnTo>
                    <a:pt x="0" y="42443"/>
                  </a:lnTo>
                  <a:lnTo>
                    <a:pt x="49022" y="42443"/>
                  </a:lnTo>
                  <a:lnTo>
                    <a:pt x="24511" y="0"/>
                  </a:lnTo>
                  <a:close/>
                </a:path>
              </a:pathLst>
            </a:custGeom>
            <a:solidFill>
              <a:srgbClr val="213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345270" y="780622"/>
              <a:ext cx="405554" cy="405151"/>
            </a:xfrm>
            <a:prstGeom prst="rect">
              <a:avLst/>
            </a:prstGeom>
          </p:spPr>
        </p:pic>
      </p:grpSp>
      <p:sp>
        <p:nvSpPr>
          <p:cNvPr id="221" name="object 221"/>
          <p:cNvSpPr txBox="1"/>
          <p:nvPr/>
        </p:nvSpPr>
        <p:spPr>
          <a:xfrm>
            <a:off x="6715164" y="3325761"/>
            <a:ext cx="198433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" dirty="0">
                <a:solidFill>
                  <a:srgbClr val="3B3C3A"/>
                </a:solidFill>
                <a:latin typeface="Grammarsaurus" pitchFamily="2" charset="0"/>
                <a:cs typeface="Tahoma"/>
              </a:rPr>
              <a:t>https://commons.wikimedia.org/wiki/File:Cairo,_Nile_River,_Green_islands,_Egypt.jpg</a:t>
            </a:r>
            <a:endParaRPr sz="400" dirty="0">
              <a:latin typeface="Grammarsaurus" pitchFamily="2" charset="0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400" dirty="0">
                <a:solidFill>
                  <a:srgbClr val="3B3C3A"/>
                </a:solidFill>
                <a:latin typeface="Grammarsaurus" pitchFamily="2" charset="0"/>
                <a:cs typeface="Tahoma"/>
              </a:rPr>
              <a:t>©Vyacheslav Argenberg/ </a:t>
            </a:r>
            <a:r>
              <a:rPr sz="400" dirty="0">
                <a:solidFill>
                  <a:srgbClr val="3B3C3A"/>
                </a:solidFill>
                <a:latin typeface="Grammarsaurus" pitchFamily="2" charset="0"/>
                <a:cs typeface="Tahoma"/>
                <a:hlinkClick r:id="rId46"/>
              </a:rPr>
              <a:t>http://www.vascoplanet.com/, CC BY4.0</a:t>
            </a:r>
            <a:endParaRPr sz="400" dirty="0">
              <a:latin typeface="Grammarsaurus" pitchFamily="2" charset="0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400" dirty="0">
                <a:solidFill>
                  <a:srgbClr val="3B3C3A"/>
                </a:solidFill>
                <a:latin typeface="Grammarsaurus" pitchFamily="2" charset="0"/>
                <a:cs typeface="Tahoma"/>
              </a:rPr>
              <a:t>&lt;https://creativecommons.org/licenses/by/4.0&gt;, via Wikimedia Commons</a:t>
            </a:r>
            <a:endParaRPr sz="400" dirty="0">
              <a:latin typeface="Grammarsaurus" pitchFamily="2" charset="0"/>
              <a:cs typeface="Tahoma"/>
            </a:endParaRPr>
          </a:p>
        </p:txBody>
      </p:sp>
      <p:sp>
        <p:nvSpPr>
          <p:cNvPr id="226" name="object 2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pc="-25" dirty="0"/>
              <a:t>h</a:t>
            </a:r>
            <a:r>
              <a:rPr spc="-90" dirty="0"/>
              <a:t> </a:t>
            </a:r>
            <a:r>
              <a:rPr spc="-75" dirty="0"/>
              <a:t>East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8580094" y="6912285"/>
            <a:ext cx="1532890" cy="19979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5095" marR="115570" algn="ctr">
              <a:lnSpc>
                <a:spcPct val="104200"/>
              </a:lnSpc>
              <a:spcBef>
                <a:spcPts val="80"/>
              </a:spcBef>
            </a:pPr>
            <a:r>
              <a:rPr sz="400" spc="-20" dirty="0">
                <a:solidFill>
                  <a:srgbClr val="3B3C3A"/>
                </a:solidFill>
                <a:latin typeface="Grammarsaurus" pitchFamily="2" charset="0"/>
                <a:cs typeface="Tahoma"/>
              </a:rPr>
              <a:t>https://commons.wikimedia.org/wiki/File:Luxor_Souq_R01.jpg Marc Ryckaert(MJJR), CC BY 3.0</a:t>
            </a:r>
            <a:endParaRPr sz="400" spc="-20" dirty="0">
              <a:latin typeface="Grammarsaurus" pitchFamily="2" charset="0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400" spc="-20" dirty="0">
                <a:solidFill>
                  <a:srgbClr val="3B3C3A"/>
                </a:solidFill>
                <a:latin typeface="Grammarsaurus" pitchFamily="2" charset="0"/>
                <a:cs typeface="Tahoma"/>
              </a:rPr>
              <a:t>&lt;https://creativecommons.org/licenses/by/3.0&gt;, via Wikimedia Commons</a:t>
            </a:r>
            <a:endParaRPr sz="400" spc="-20" dirty="0">
              <a:latin typeface="Grammarsaurus" pitchFamily="2" charset="0"/>
              <a:cs typeface="Tahoma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5223412" y="6975830"/>
            <a:ext cx="168034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" spc="-10" dirty="0">
                <a:solidFill>
                  <a:srgbClr val="3B3C3A"/>
                </a:solidFill>
                <a:latin typeface="Grammarsaurus" pitchFamily="2" charset="0"/>
                <a:cs typeface="Tahoma"/>
              </a:rPr>
              <a:t>_Luxor,_LG,_EGY_(48009742147).jpg</a:t>
            </a:r>
            <a:endParaRPr sz="400" spc="-10" dirty="0">
              <a:latin typeface="Grammarsaurus" pitchFamily="2" charset="0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400" spc="-10" dirty="0">
                <a:solidFill>
                  <a:srgbClr val="3B3C3A"/>
                </a:solidFill>
                <a:latin typeface="Grammarsaurus" pitchFamily="2" charset="0"/>
                <a:cs typeface="Tahoma"/>
              </a:rPr>
              <a:t>Warren LeMayfrom Chicago, IL, United States, CC0, via Wikimedia Commons</a:t>
            </a:r>
            <a:endParaRPr sz="400" spc="-10" dirty="0">
              <a:latin typeface="Grammarsaurus" pitchFamily="2" charset="0"/>
              <a:cs typeface="Tahoma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5202821" y="6909620"/>
            <a:ext cx="3369335" cy="74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00" spc="-20" dirty="0">
                <a:solidFill>
                  <a:srgbClr val="3B3C3A"/>
                </a:solidFill>
                <a:latin typeface="Grammarsaurus" pitchFamily="2" charset="0"/>
                <a:cs typeface="Tahoma"/>
              </a:rPr>
              <a:t>https://commons.wikimedia.org/wiki/File:Abu_Haggag_Mosque,_Luxor_Temple,  </a:t>
            </a:r>
            <a:r>
              <a:rPr sz="600" spc="-20" baseline="13888" dirty="0">
                <a:solidFill>
                  <a:srgbClr val="3B3C3A"/>
                </a:solidFill>
                <a:latin typeface="Grammarsaurus" pitchFamily="2" charset="0"/>
                <a:cs typeface="Tahoma"/>
              </a:rPr>
              <a:t>https://commons.wikimedia.org/wiki/File:Tomb_of_Ramses_V_VI_in_Valley</a:t>
            </a:r>
            <a:endParaRPr sz="600" spc="-20" baseline="13888" dirty="0">
              <a:latin typeface="Grammarsaurus" pitchFamily="2" charset="0"/>
              <a:cs typeface="Tahoma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6934428" y="6960420"/>
            <a:ext cx="1541780" cy="202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" spc="-20" dirty="0">
                <a:solidFill>
                  <a:srgbClr val="3B3C3A"/>
                </a:solidFill>
                <a:latin typeface="Grammarsaurus" pitchFamily="2" charset="0"/>
                <a:cs typeface="Tahoma"/>
              </a:rPr>
              <a:t>_of_the_Kings_on_West_Bank_of_Luxor_Egypt.jpg</a:t>
            </a:r>
            <a:endParaRPr sz="400" spc="-20" dirty="0">
              <a:latin typeface="Grammarsaurus" pitchFamily="2" charset="0"/>
              <a:cs typeface="Tahoma"/>
            </a:endParaRPr>
          </a:p>
          <a:p>
            <a:pPr marL="12700" marR="5080" algn="ctr">
              <a:lnSpc>
                <a:spcPct val="104200"/>
              </a:lnSpc>
            </a:pPr>
            <a:r>
              <a:rPr sz="400" spc="-20" dirty="0">
                <a:solidFill>
                  <a:srgbClr val="3B3C3A"/>
                </a:solidFill>
                <a:latin typeface="Grammarsaurus" pitchFamily="2" charset="0"/>
                <a:cs typeface="Tahoma"/>
              </a:rPr>
              <a:t>Tim Adams, CC BY 3.0 &lt;https://creativecommons.org/licenses/by/3.0&gt;, via Wikimedia Commons</a:t>
            </a:r>
            <a:endParaRPr sz="400" spc="-20" dirty="0">
              <a:latin typeface="Grammarsaurus" pitchFamily="2" charset="0"/>
              <a:cs typeface="Tahoma"/>
            </a:endParaRPr>
          </a:p>
        </p:txBody>
      </p:sp>
      <p:sp>
        <p:nvSpPr>
          <p:cNvPr id="229" name="Прямокутник із двома округленими сусідніми кутами 228"/>
          <p:cNvSpPr/>
          <p:nvPr/>
        </p:nvSpPr>
        <p:spPr>
          <a:xfrm rot="10800000">
            <a:off x="5281200" y="4560056"/>
            <a:ext cx="1565608" cy="1123333"/>
          </a:xfrm>
          <a:prstGeom prst="round2SameRect">
            <a:avLst>
              <a:gd name="adj1" fmla="val 2252"/>
              <a:gd name="adj2" fmla="val 0"/>
            </a:avLst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Пряма сполучна лінія 230"/>
          <p:cNvCxnSpPr/>
          <p:nvPr/>
        </p:nvCxnSpPr>
        <p:spPr>
          <a:xfrm>
            <a:off x="5281198" y="5508040"/>
            <a:ext cx="156295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Прямокутник із двома округленими сусідніми кутами 233"/>
          <p:cNvSpPr/>
          <p:nvPr/>
        </p:nvSpPr>
        <p:spPr>
          <a:xfrm rot="10800000">
            <a:off x="5283514" y="2167022"/>
            <a:ext cx="1565608" cy="1142573"/>
          </a:xfrm>
          <a:prstGeom prst="round2SameRect">
            <a:avLst>
              <a:gd name="adj1" fmla="val 2252"/>
              <a:gd name="adj2" fmla="val 0"/>
            </a:avLst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Прямокутник із двома округленими сусідніми кутами 234"/>
          <p:cNvSpPr/>
          <p:nvPr/>
        </p:nvSpPr>
        <p:spPr>
          <a:xfrm rot="10800000">
            <a:off x="6924450" y="2168975"/>
            <a:ext cx="1565608" cy="1142573"/>
          </a:xfrm>
          <a:prstGeom prst="round2SameRect">
            <a:avLst>
              <a:gd name="adj1" fmla="val 2252"/>
              <a:gd name="adj2" fmla="val 0"/>
            </a:avLst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Прямокутник із двома округленими сусідніми кутами 235"/>
          <p:cNvSpPr/>
          <p:nvPr/>
        </p:nvSpPr>
        <p:spPr>
          <a:xfrm rot="10800000">
            <a:off x="8566607" y="2171132"/>
            <a:ext cx="1565608" cy="1142573"/>
          </a:xfrm>
          <a:prstGeom prst="round2SameRect">
            <a:avLst>
              <a:gd name="adj1" fmla="val 2252"/>
              <a:gd name="adj2" fmla="val 0"/>
            </a:avLst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Прямокутник із двома округленими сусідніми кутами 236"/>
          <p:cNvSpPr/>
          <p:nvPr/>
        </p:nvSpPr>
        <p:spPr>
          <a:xfrm rot="10800000">
            <a:off x="5283875" y="927679"/>
            <a:ext cx="1565608" cy="1142573"/>
          </a:xfrm>
          <a:prstGeom prst="round2SameRect">
            <a:avLst>
              <a:gd name="adj1" fmla="val 2252"/>
              <a:gd name="adj2" fmla="val 0"/>
            </a:avLst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Прямокутник із двома округленими сусідніми кутами 237"/>
          <p:cNvSpPr/>
          <p:nvPr/>
        </p:nvSpPr>
        <p:spPr>
          <a:xfrm rot="10800000">
            <a:off x="6924502" y="926951"/>
            <a:ext cx="1565608" cy="1142573"/>
          </a:xfrm>
          <a:prstGeom prst="round2SameRect">
            <a:avLst>
              <a:gd name="adj1" fmla="val 2252"/>
              <a:gd name="adj2" fmla="val 0"/>
            </a:avLst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Прямокутник із двома округленими сусідніми кутами 238"/>
          <p:cNvSpPr/>
          <p:nvPr/>
        </p:nvSpPr>
        <p:spPr>
          <a:xfrm rot="10800000">
            <a:off x="8563698" y="925434"/>
            <a:ext cx="1569083" cy="1142573"/>
          </a:xfrm>
          <a:prstGeom prst="round2SameRect">
            <a:avLst>
              <a:gd name="adj1" fmla="val 2252"/>
              <a:gd name="adj2" fmla="val 0"/>
            </a:avLst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0" name="Рисунок 239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22" y="4644242"/>
            <a:ext cx="1309736" cy="2399555"/>
          </a:xfrm>
          <a:prstGeom prst="rect">
            <a:avLst/>
          </a:prstGeom>
        </p:spPr>
      </p:pic>
      <p:graphicFrame>
        <p:nvGraphicFramePr>
          <p:cNvPr id="78" name="object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19353"/>
              </p:ext>
            </p:extLst>
          </p:nvPr>
        </p:nvGraphicFramePr>
        <p:xfrm>
          <a:off x="3333013" y="4697825"/>
          <a:ext cx="1205230" cy="2293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8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50" b="1" strike="noStrike" spc="0" dirty="0">
                          <a:solidFill>
                            <a:srgbClr val="3E3A2C"/>
                          </a:solidFill>
                          <a:latin typeface="Grammarsaurus" pitchFamily="2" charset="0"/>
                          <a:cs typeface="Gill Sans MT"/>
                        </a:rPr>
                        <a:t>Key</a:t>
                      </a:r>
                      <a:endParaRPr sz="750" strike="noStrike" spc="0" dirty="0">
                        <a:latin typeface="Grammarsaurus" pitchFamily="2" charset="0"/>
                        <a:cs typeface="Gill Sans MT"/>
                      </a:endParaRPr>
                    </a:p>
                  </a:txBody>
                  <a:tcPr marL="0" marR="0" marT="146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strike="noStrike" spc="0" dirty="0">
                        <a:latin typeface="Grammarsaurus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50" b="1" strike="noStrike" spc="0" dirty="0">
                          <a:solidFill>
                            <a:srgbClr val="21304A"/>
                          </a:solidFill>
                          <a:latin typeface="Grammarsaurus" pitchFamily="2" charset="0"/>
                          <a:cs typeface="Gill Sans MT"/>
                        </a:rPr>
                        <a:t>contour lines</a:t>
                      </a:r>
                      <a:endParaRPr sz="750" strike="noStrike" spc="0">
                        <a:latin typeface="Grammarsaurus" pitchFamily="2" charset="0"/>
                        <a:cs typeface="Gill Sans MT"/>
                      </a:endParaRPr>
                    </a:p>
                  </a:txBody>
                  <a:tcPr marL="0" marR="0" marT="146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strike="noStrike" spc="0">
                        <a:latin typeface="Grammarsaurus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50" b="1" strike="noStrike" spc="0" dirty="0">
                          <a:solidFill>
                            <a:srgbClr val="21304A"/>
                          </a:solidFill>
                          <a:latin typeface="Grammarsaurus" pitchFamily="2" charset="0"/>
                          <a:cs typeface="Gill Sans MT"/>
                        </a:rPr>
                        <a:t>lake</a:t>
                      </a:r>
                      <a:endParaRPr sz="750" strike="noStrike" spc="0">
                        <a:latin typeface="Grammarsaurus" pitchFamily="2" charset="0"/>
                        <a:cs typeface="Gill Sans MT"/>
                      </a:endParaRPr>
                    </a:p>
                  </a:txBody>
                  <a:tcPr marL="0" marR="0" marT="146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strike="noStrike" spc="0">
                        <a:latin typeface="Grammarsaurus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50" b="1" strike="noStrike" spc="0" dirty="0">
                          <a:solidFill>
                            <a:srgbClr val="21304A"/>
                          </a:solidFill>
                          <a:latin typeface="Grammarsaurus" pitchFamily="2" charset="0"/>
                          <a:cs typeface="Gill Sans MT"/>
                        </a:rPr>
                        <a:t>river</a:t>
                      </a:r>
                      <a:endParaRPr sz="750" strike="noStrike" spc="0">
                        <a:latin typeface="Grammarsaurus" pitchFamily="2" charset="0"/>
                        <a:cs typeface="Gill Sans MT"/>
                      </a:endParaRPr>
                    </a:p>
                  </a:txBody>
                  <a:tcPr marL="0" marR="0" marT="146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strike="noStrike" spc="0">
                        <a:latin typeface="Grammarsaurus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50" b="1" strike="noStrike" spc="0" dirty="0">
                          <a:solidFill>
                            <a:srgbClr val="21304A"/>
                          </a:solidFill>
                          <a:latin typeface="Grammarsaurus" pitchFamily="2" charset="0"/>
                          <a:cs typeface="Gill Sans MT"/>
                        </a:rPr>
                        <a:t>forest</a:t>
                      </a:r>
                      <a:endParaRPr sz="750" strike="noStrike" spc="0">
                        <a:latin typeface="Grammarsaurus" pitchFamily="2" charset="0"/>
                        <a:cs typeface="Gill Sans MT"/>
                      </a:endParaRPr>
                    </a:p>
                  </a:txBody>
                  <a:tcPr marL="0" marR="0" marT="146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strike="noStrike" spc="0">
                        <a:latin typeface="Grammarsaurus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50" b="1" strike="noStrike" spc="0" dirty="0">
                          <a:solidFill>
                            <a:srgbClr val="21304A"/>
                          </a:solidFill>
                          <a:latin typeface="Grammarsaurus" pitchFamily="2" charset="0"/>
                          <a:cs typeface="Gill Sans MT"/>
                        </a:rPr>
                        <a:t>moorland</a:t>
                      </a:r>
                      <a:endParaRPr sz="750" strike="noStrike" spc="0">
                        <a:latin typeface="Grammarsaurus" pitchFamily="2" charset="0"/>
                        <a:cs typeface="Gill Sans MT"/>
                      </a:endParaRPr>
                    </a:p>
                  </a:txBody>
                  <a:tcPr marL="0" marR="0" marT="146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strike="noStrike" spc="0">
                        <a:latin typeface="Grammarsaurus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50" b="1" strike="noStrike" spc="0" dirty="0">
                          <a:solidFill>
                            <a:srgbClr val="21304A"/>
                          </a:solidFill>
                          <a:latin typeface="Grammarsaurus" pitchFamily="2" charset="0"/>
                          <a:cs typeface="Gill Sans MT"/>
                        </a:rPr>
                        <a:t>mountain peak</a:t>
                      </a:r>
                      <a:endParaRPr sz="750" strike="noStrike" spc="0" dirty="0">
                        <a:latin typeface="Grammarsaurus" pitchFamily="2" charset="0"/>
                        <a:cs typeface="Gill Sans MT"/>
                      </a:endParaRPr>
                    </a:p>
                  </a:txBody>
                  <a:tcPr marL="0" marR="0" marT="146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strike="noStrike" spc="0">
                        <a:latin typeface="Grammarsaurus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50" b="1" strike="noStrike" spc="0" dirty="0">
                          <a:solidFill>
                            <a:srgbClr val="21304A"/>
                          </a:solidFill>
                          <a:latin typeface="Grammarsaurus" pitchFamily="2" charset="0"/>
                          <a:cs typeface="Gill Sans MT"/>
                        </a:rPr>
                        <a:t>beach</a:t>
                      </a:r>
                      <a:endParaRPr sz="750" strike="noStrike" spc="0">
                        <a:latin typeface="Grammarsaurus" pitchFamily="2" charset="0"/>
                        <a:cs typeface="Gill Sans MT"/>
                      </a:endParaRPr>
                    </a:p>
                  </a:txBody>
                  <a:tcPr marL="0" marR="0" marT="146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strike="noStrike" spc="0">
                        <a:latin typeface="Grammarsaurus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50" b="1" strike="noStrike" spc="0" dirty="0">
                          <a:solidFill>
                            <a:srgbClr val="21304A"/>
                          </a:solidFill>
                          <a:latin typeface="Grammarsaurus" pitchFamily="2" charset="0"/>
                          <a:cs typeface="Gill Sans MT"/>
                        </a:rPr>
                        <a:t>cliffs</a:t>
                      </a:r>
                      <a:endParaRPr sz="750" strike="noStrike" spc="0">
                        <a:latin typeface="Grammarsaurus" pitchFamily="2" charset="0"/>
                        <a:cs typeface="Gill Sans MT"/>
                      </a:endParaRPr>
                    </a:p>
                  </a:txBody>
                  <a:tcPr marL="0" marR="0" marT="146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strike="noStrike" spc="0">
                        <a:latin typeface="Grammarsaurus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50" b="1" strike="noStrike" spc="0" dirty="0">
                          <a:solidFill>
                            <a:srgbClr val="21304A"/>
                          </a:solidFill>
                          <a:latin typeface="Grammarsaurus" pitchFamily="2" charset="0"/>
                          <a:cs typeface="Gill Sans MT"/>
                        </a:rPr>
                        <a:t>houses</a:t>
                      </a:r>
                      <a:endParaRPr sz="750" strike="noStrike" spc="0">
                        <a:latin typeface="Grammarsaurus" pitchFamily="2" charset="0"/>
                        <a:cs typeface="Gill Sans MT"/>
                      </a:endParaRPr>
                    </a:p>
                  </a:txBody>
                  <a:tcPr marL="0" marR="0" marT="146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strike="noStrike" spc="0" dirty="0">
                        <a:latin typeface="Grammarsaurus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50" b="1" strike="noStrike" spc="0" dirty="0">
                          <a:solidFill>
                            <a:srgbClr val="21304A"/>
                          </a:solidFill>
                          <a:latin typeface="Grammarsaurus" pitchFamily="2" charset="0"/>
                          <a:cs typeface="Gill Sans MT"/>
                        </a:rPr>
                        <a:t>log cabin</a:t>
                      </a:r>
                      <a:endParaRPr sz="750" strike="noStrike" spc="0">
                        <a:latin typeface="Grammarsaurus" pitchFamily="2" charset="0"/>
                        <a:cs typeface="Gill Sans MT"/>
                      </a:endParaRPr>
                    </a:p>
                  </a:txBody>
                  <a:tcPr marL="0" marR="0" marT="146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strike="noStrike" spc="0">
                        <a:latin typeface="Grammarsaurus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50" b="1" strike="noStrike" spc="0" dirty="0">
                          <a:solidFill>
                            <a:srgbClr val="21304A"/>
                          </a:solidFill>
                          <a:latin typeface="Grammarsaurus" pitchFamily="2" charset="0"/>
                          <a:cs typeface="Gill Sans MT"/>
                        </a:rPr>
                        <a:t>ferry</a:t>
                      </a:r>
                      <a:endParaRPr sz="750" strike="noStrike" spc="0">
                        <a:latin typeface="Grammarsaurus" pitchFamily="2" charset="0"/>
                        <a:cs typeface="Gill Sans MT"/>
                      </a:endParaRPr>
                    </a:p>
                  </a:txBody>
                  <a:tcPr marL="0" marR="0" marT="146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strike="noStrike" spc="0">
                        <a:latin typeface="Grammarsaurus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50" b="1" strike="noStrike" spc="0" dirty="0">
                          <a:solidFill>
                            <a:srgbClr val="21304A"/>
                          </a:solidFill>
                          <a:latin typeface="Grammarsaurus" pitchFamily="2" charset="0"/>
                          <a:cs typeface="Gill Sans MT"/>
                        </a:rPr>
                        <a:t>bridge</a:t>
                      </a:r>
                      <a:endParaRPr sz="750" strike="noStrike" spc="0">
                        <a:latin typeface="Grammarsaurus" pitchFamily="2" charset="0"/>
                        <a:cs typeface="Gill Sans MT"/>
                      </a:endParaRPr>
                    </a:p>
                  </a:txBody>
                  <a:tcPr marL="0" marR="0" marT="146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strike="noStrike" spc="0">
                        <a:latin typeface="Grammarsaurus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750" b="1" strike="noStrike" spc="0" dirty="0">
                          <a:solidFill>
                            <a:srgbClr val="21304A"/>
                          </a:solidFill>
                          <a:latin typeface="Grammarsaurus" pitchFamily="2" charset="0"/>
                          <a:cs typeface="Gill Sans MT"/>
                        </a:rPr>
                        <a:t>road</a:t>
                      </a:r>
                      <a:endParaRPr sz="750" strike="noStrike" spc="0" dirty="0">
                        <a:latin typeface="Grammarsaurus" pitchFamily="2" charset="0"/>
                        <a:cs typeface="Gill Sans MT"/>
                      </a:endParaRPr>
                    </a:p>
                  </a:txBody>
                  <a:tcPr marL="0" marR="0" marT="146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241" name="Рисунок 240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43" y="640466"/>
            <a:ext cx="2394757" cy="2131979"/>
          </a:xfrm>
          <a:prstGeom prst="rect">
            <a:avLst/>
          </a:prstGeom>
        </p:spPr>
      </p:pic>
      <p:pic>
        <p:nvPicPr>
          <p:cNvPr id="242" name="object 31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51891" y="7294216"/>
            <a:ext cx="158666" cy="158666"/>
          </a:xfrm>
          <a:prstGeom prst="rect">
            <a:avLst/>
          </a:prstGeom>
        </p:spPr>
      </p:pic>
      <p:sp>
        <p:nvSpPr>
          <p:cNvPr id="243" name="object 269"/>
          <p:cNvSpPr txBox="1"/>
          <p:nvPr/>
        </p:nvSpPr>
        <p:spPr>
          <a:xfrm>
            <a:off x="4957065" y="7313987"/>
            <a:ext cx="959203" cy="987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0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www.grammarsaurus.co.uk</a:t>
            </a:r>
            <a:endParaRPr sz="600" dirty="0">
              <a:latin typeface="Grammarsaurus" pitchFamily="2" charset="0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741" y="-7937"/>
            <a:ext cx="10709275" cy="7576184"/>
            <a:chOff x="-8741" y="-7937"/>
            <a:chExt cx="10709275" cy="75761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6514" y="7218055"/>
              <a:ext cx="1116368" cy="1918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937" y="-7937"/>
              <a:ext cx="10707878" cy="7575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0988" y="2399195"/>
              <a:ext cx="4216260" cy="42162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4305" y="4844111"/>
              <a:ext cx="2776661" cy="27158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3135" y="5631599"/>
              <a:ext cx="2468868" cy="19284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377" y="5942596"/>
              <a:ext cx="2439619" cy="16174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1509" y="6629531"/>
              <a:ext cx="195665" cy="1039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98293" y="6122898"/>
              <a:ext cx="43180" cy="42545"/>
            </a:xfrm>
            <a:custGeom>
              <a:avLst/>
              <a:gdLst/>
              <a:ahLst/>
              <a:cxnLst/>
              <a:rect l="l" t="t" r="r" b="b"/>
              <a:pathLst>
                <a:path w="43180" h="42545">
                  <a:moveTo>
                    <a:pt x="26352" y="0"/>
                  </a:moveTo>
                  <a:lnTo>
                    <a:pt x="16802" y="0"/>
                  </a:lnTo>
                  <a:lnTo>
                    <a:pt x="0" y="42240"/>
                  </a:lnTo>
                  <a:lnTo>
                    <a:pt x="9372" y="42240"/>
                  </a:lnTo>
                  <a:lnTo>
                    <a:pt x="13906" y="30581"/>
                  </a:lnTo>
                  <a:lnTo>
                    <a:pt x="38213" y="30581"/>
                  </a:lnTo>
                  <a:lnTo>
                    <a:pt x="35588" y="23812"/>
                  </a:lnTo>
                  <a:lnTo>
                    <a:pt x="16319" y="23812"/>
                  </a:lnTo>
                  <a:lnTo>
                    <a:pt x="20980" y="10756"/>
                  </a:lnTo>
                  <a:lnTo>
                    <a:pt x="30524" y="10756"/>
                  </a:lnTo>
                  <a:lnTo>
                    <a:pt x="26352" y="0"/>
                  </a:lnTo>
                  <a:close/>
                </a:path>
                <a:path w="43180" h="42545">
                  <a:moveTo>
                    <a:pt x="38213" y="30581"/>
                  </a:moveTo>
                  <a:lnTo>
                    <a:pt x="28168" y="30581"/>
                  </a:lnTo>
                  <a:lnTo>
                    <a:pt x="32575" y="42240"/>
                  </a:lnTo>
                  <a:lnTo>
                    <a:pt x="42735" y="42240"/>
                  </a:lnTo>
                  <a:lnTo>
                    <a:pt x="38213" y="30581"/>
                  </a:lnTo>
                  <a:close/>
                </a:path>
                <a:path w="43180" h="42545">
                  <a:moveTo>
                    <a:pt x="30524" y="10756"/>
                  </a:moveTo>
                  <a:lnTo>
                    <a:pt x="20980" y="10756"/>
                  </a:lnTo>
                  <a:lnTo>
                    <a:pt x="25869" y="23812"/>
                  </a:lnTo>
                  <a:lnTo>
                    <a:pt x="35588" y="23812"/>
                  </a:lnTo>
                  <a:lnTo>
                    <a:pt x="30524" y="10756"/>
                  </a:lnTo>
                  <a:close/>
                </a:path>
              </a:pathLst>
            </a:custGeom>
            <a:solidFill>
              <a:srgbClr val="02030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0896" y="6567064"/>
              <a:ext cx="984504" cy="9929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31441" y="6122847"/>
              <a:ext cx="106045" cy="57785"/>
            </a:xfrm>
            <a:custGeom>
              <a:avLst/>
              <a:gdLst/>
              <a:ahLst/>
              <a:cxnLst/>
              <a:rect l="l" t="t" r="r" b="b"/>
              <a:pathLst>
                <a:path w="106044" h="57785">
                  <a:moveTo>
                    <a:pt x="29184" y="1028"/>
                  </a:moveTo>
                  <a:lnTo>
                    <a:pt x="26708" y="177"/>
                  </a:lnTo>
                  <a:lnTo>
                    <a:pt x="25857" y="0"/>
                  </a:lnTo>
                  <a:lnTo>
                    <a:pt x="14198" y="0"/>
                  </a:lnTo>
                  <a:lnTo>
                    <a:pt x="11176" y="4229"/>
                  </a:lnTo>
                  <a:lnTo>
                    <a:pt x="11176" y="15646"/>
                  </a:lnTo>
                  <a:lnTo>
                    <a:pt x="6286" y="15646"/>
                  </a:lnTo>
                  <a:lnTo>
                    <a:pt x="6286" y="21386"/>
                  </a:lnTo>
                  <a:lnTo>
                    <a:pt x="11176" y="21386"/>
                  </a:lnTo>
                  <a:lnTo>
                    <a:pt x="11176" y="47498"/>
                  </a:lnTo>
                  <a:lnTo>
                    <a:pt x="9486" y="50888"/>
                  </a:lnTo>
                  <a:lnTo>
                    <a:pt x="3441" y="50888"/>
                  </a:lnTo>
                  <a:lnTo>
                    <a:pt x="114" y="50279"/>
                  </a:lnTo>
                  <a:lnTo>
                    <a:pt x="0" y="56438"/>
                  </a:lnTo>
                  <a:lnTo>
                    <a:pt x="2476" y="57175"/>
                  </a:lnTo>
                  <a:lnTo>
                    <a:pt x="3441" y="57353"/>
                  </a:lnTo>
                  <a:lnTo>
                    <a:pt x="14744" y="57353"/>
                  </a:lnTo>
                  <a:lnTo>
                    <a:pt x="19265" y="52451"/>
                  </a:lnTo>
                  <a:lnTo>
                    <a:pt x="19265" y="21513"/>
                  </a:lnTo>
                  <a:lnTo>
                    <a:pt x="25019" y="21513"/>
                  </a:lnTo>
                  <a:lnTo>
                    <a:pt x="25019" y="15646"/>
                  </a:lnTo>
                  <a:lnTo>
                    <a:pt x="19265" y="15646"/>
                  </a:lnTo>
                  <a:lnTo>
                    <a:pt x="19329" y="8280"/>
                  </a:lnTo>
                  <a:lnTo>
                    <a:pt x="20421" y="6286"/>
                  </a:lnTo>
                  <a:lnTo>
                    <a:pt x="26098" y="6286"/>
                  </a:lnTo>
                  <a:lnTo>
                    <a:pt x="26581" y="6400"/>
                  </a:lnTo>
                  <a:lnTo>
                    <a:pt x="28397" y="7251"/>
                  </a:lnTo>
                  <a:lnTo>
                    <a:pt x="29184" y="1028"/>
                  </a:lnTo>
                  <a:close/>
                </a:path>
                <a:path w="106044" h="57785">
                  <a:moveTo>
                    <a:pt x="43573" y="15824"/>
                  </a:moveTo>
                  <a:lnTo>
                    <a:pt x="41643" y="15100"/>
                  </a:lnTo>
                  <a:lnTo>
                    <a:pt x="37655" y="15100"/>
                  </a:lnTo>
                  <a:lnTo>
                    <a:pt x="35661" y="16484"/>
                  </a:lnTo>
                  <a:lnTo>
                    <a:pt x="33312" y="20053"/>
                  </a:lnTo>
                  <a:lnTo>
                    <a:pt x="33248" y="18122"/>
                  </a:lnTo>
                  <a:lnTo>
                    <a:pt x="32575" y="15646"/>
                  </a:lnTo>
                  <a:lnTo>
                    <a:pt x="25146" y="15646"/>
                  </a:lnTo>
                  <a:lnTo>
                    <a:pt x="26047" y="18846"/>
                  </a:lnTo>
                  <a:lnTo>
                    <a:pt x="26238" y="20294"/>
                  </a:lnTo>
                  <a:lnTo>
                    <a:pt x="26238" y="42240"/>
                  </a:lnTo>
                  <a:lnTo>
                    <a:pt x="34036" y="42240"/>
                  </a:lnTo>
                  <a:lnTo>
                    <a:pt x="34036" y="25374"/>
                  </a:lnTo>
                  <a:lnTo>
                    <a:pt x="36512" y="22047"/>
                  </a:lnTo>
                  <a:lnTo>
                    <a:pt x="41833" y="22047"/>
                  </a:lnTo>
                  <a:lnTo>
                    <a:pt x="43459" y="22352"/>
                  </a:lnTo>
                  <a:lnTo>
                    <a:pt x="43573" y="15824"/>
                  </a:lnTo>
                  <a:close/>
                </a:path>
                <a:path w="106044" h="57785">
                  <a:moveTo>
                    <a:pt x="52832" y="15646"/>
                  </a:moveTo>
                  <a:lnTo>
                    <a:pt x="44665" y="15646"/>
                  </a:lnTo>
                  <a:lnTo>
                    <a:pt x="44665" y="42240"/>
                  </a:lnTo>
                  <a:lnTo>
                    <a:pt x="52832" y="42240"/>
                  </a:lnTo>
                  <a:lnTo>
                    <a:pt x="52832" y="15646"/>
                  </a:lnTo>
                  <a:close/>
                </a:path>
                <a:path w="106044" h="57785">
                  <a:moveTo>
                    <a:pt x="53733" y="5067"/>
                  </a:moveTo>
                  <a:lnTo>
                    <a:pt x="51498" y="2946"/>
                  </a:lnTo>
                  <a:lnTo>
                    <a:pt x="46240" y="2946"/>
                  </a:lnTo>
                  <a:lnTo>
                    <a:pt x="44132" y="5067"/>
                  </a:lnTo>
                  <a:lnTo>
                    <a:pt x="44310" y="10147"/>
                  </a:lnTo>
                  <a:lnTo>
                    <a:pt x="46367" y="12141"/>
                  </a:lnTo>
                  <a:lnTo>
                    <a:pt x="51625" y="12141"/>
                  </a:lnTo>
                  <a:lnTo>
                    <a:pt x="53733" y="10147"/>
                  </a:lnTo>
                  <a:lnTo>
                    <a:pt x="53733" y="5067"/>
                  </a:lnTo>
                  <a:close/>
                </a:path>
                <a:path w="106044" h="57785">
                  <a:moveTo>
                    <a:pt x="77978" y="40678"/>
                  </a:moveTo>
                  <a:lnTo>
                    <a:pt x="77431" y="33782"/>
                  </a:lnTo>
                  <a:lnTo>
                    <a:pt x="75196" y="35229"/>
                  </a:lnTo>
                  <a:lnTo>
                    <a:pt x="73266" y="35902"/>
                  </a:lnTo>
                  <a:lnTo>
                    <a:pt x="66865" y="35902"/>
                  </a:lnTo>
                  <a:lnTo>
                    <a:pt x="64503" y="33299"/>
                  </a:lnTo>
                  <a:lnTo>
                    <a:pt x="64503" y="24892"/>
                  </a:lnTo>
                  <a:lnTo>
                    <a:pt x="66802" y="22237"/>
                  </a:lnTo>
                  <a:lnTo>
                    <a:pt x="73444" y="22237"/>
                  </a:lnTo>
                  <a:lnTo>
                    <a:pt x="74053" y="22783"/>
                  </a:lnTo>
                  <a:lnTo>
                    <a:pt x="76466" y="23926"/>
                  </a:lnTo>
                  <a:lnTo>
                    <a:pt x="77863" y="16979"/>
                  </a:lnTo>
                  <a:lnTo>
                    <a:pt x="76225" y="16014"/>
                  </a:lnTo>
                  <a:lnTo>
                    <a:pt x="73990" y="14986"/>
                  </a:lnTo>
                  <a:lnTo>
                    <a:pt x="70243" y="14986"/>
                  </a:lnTo>
                  <a:lnTo>
                    <a:pt x="60871" y="14986"/>
                  </a:lnTo>
                  <a:lnTo>
                    <a:pt x="56159" y="20967"/>
                  </a:lnTo>
                  <a:lnTo>
                    <a:pt x="56159" y="37350"/>
                  </a:lnTo>
                  <a:lnTo>
                    <a:pt x="61658" y="42849"/>
                  </a:lnTo>
                  <a:lnTo>
                    <a:pt x="72415" y="42849"/>
                  </a:lnTo>
                  <a:lnTo>
                    <a:pt x="75018" y="42176"/>
                  </a:lnTo>
                  <a:lnTo>
                    <a:pt x="77978" y="40678"/>
                  </a:lnTo>
                  <a:close/>
                </a:path>
                <a:path w="106044" h="57785">
                  <a:moveTo>
                    <a:pt x="105435" y="42240"/>
                  </a:moveTo>
                  <a:lnTo>
                    <a:pt x="105079" y="38671"/>
                  </a:lnTo>
                  <a:lnTo>
                    <a:pt x="105041" y="38252"/>
                  </a:lnTo>
                  <a:lnTo>
                    <a:pt x="104952" y="35471"/>
                  </a:lnTo>
                  <a:lnTo>
                    <a:pt x="104952" y="22237"/>
                  </a:lnTo>
                  <a:lnTo>
                    <a:pt x="104952" y="16370"/>
                  </a:lnTo>
                  <a:lnTo>
                    <a:pt x="101269" y="15290"/>
                  </a:lnTo>
                  <a:lnTo>
                    <a:pt x="99085" y="15049"/>
                  </a:lnTo>
                  <a:lnTo>
                    <a:pt x="97269" y="15049"/>
                  </a:lnTo>
                  <a:lnTo>
                    <a:pt x="97269" y="22542"/>
                  </a:lnTo>
                  <a:lnTo>
                    <a:pt x="97269" y="32448"/>
                  </a:lnTo>
                  <a:lnTo>
                    <a:pt x="94437" y="35471"/>
                  </a:lnTo>
                  <a:lnTo>
                    <a:pt x="88455" y="35471"/>
                  </a:lnTo>
                  <a:lnTo>
                    <a:pt x="86944" y="33655"/>
                  </a:lnTo>
                  <a:lnTo>
                    <a:pt x="86944" y="25196"/>
                  </a:lnTo>
                  <a:lnTo>
                    <a:pt x="89471" y="22237"/>
                  </a:lnTo>
                  <a:lnTo>
                    <a:pt x="95885" y="22237"/>
                  </a:lnTo>
                  <a:lnTo>
                    <a:pt x="97269" y="22542"/>
                  </a:lnTo>
                  <a:lnTo>
                    <a:pt x="97269" y="15049"/>
                  </a:lnTo>
                  <a:lnTo>
                    <a:pt x="84886" y="15049"/>
                  </a:lnTo>
                  <a:lnTo>
                    <a:pt x="78714" y="20599"/>
                  </a:lnTo>
                  <a:lnTo>
                    <a:pt x="78714" y="38252"/>
                  </a:lnTo>
                  <a:lnTo>
                    <a:pt x="82588" y="42849"/>
                  </a:lnTo>
                  <a:lnTo>
                    <a:pt x="92748" y="42849"/>
                  </a:lnTo>
                  <a:lnTo>
                    <a:pt x="96253" y="41389"/>
                  </a:lnTo>
                  <a:lnTo>
                    <a:pt x="97155" y="40144"/>
                  </a:lnTo>
                  <a:lnTo>
                    <a:pt x="98298" y="40144"/>
                  </a:lnTo>
                  <a:lnTo>
                    <a:pt x="98425" y="41211"/>
                  </a:lnTo>
                  <a:lnTo>
                    <a:pt x="98488" y="42240"/>
                  </a:lnTo>
                  <a:lnTo>
                    <a:pt x="105435" y="42240"/>
                  </a:lnTo>
                  <a:close/>
                </a:path>
              </a:pathLst>
            </a:custGeom>
            <a:solidFill>
              <a:srgbClr val="02030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8440" y="6312546"/>
              <a:ext cx="154546" cy="1036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20365" y="6924090"/>
              <a:ext cx="126923" cy="1035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20055" y="4513960"/>
              <a:ext cx="4281843" cy="30460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74637" y="7365021"/>
              <a:ext cx="1799526" cy="1949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-8741" y="5208502"/>
              <a:ext cx="868831" cy="218713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-758" y="5286132"/>
            <a:ext cx="9398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50" dirty="0">
                <a:solidFill>
                  <a:srgbClr val="3D3A2C"/>
                </a:solidFill>
                <a:latin typeface="Gill Sans MT"/>
                <a:cs typeface="Gill Sans MT"/>
              </a:rPr>
              <a:t>d</a:t>
            </a:r>
            <a:endParaRPr sz="105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-22101" y="5407693"/>
            <a:ext cx="6921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80" dirty="0">
                <a:solidFill>
                  <a:srgbClr val="3D3A2C"/>
                </a:solidFill>
                <a:latin typeface="Gill Sans MT"/>
                <a:cs typeface="Gill Sans MT"/>
              </a:rPr>
              <a:t>r</a:t>
            </a:r>
            <a:endParaRPr sz="105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975" y="6043684"/>
            <a:ext cx="145415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40" dirty="0">
                <a:solidFill>
                  <a:srgbClr val="3D3A2C"/>
                </a:solidFill>
                <a:latin typeface="Gill Sans MT"/>
                <a:cs typeface="Gill Sans MT"/>
              </a:rPr>
              <a:t>ds</a:t>
            </a:r>
            <a:endParaRPr sz="105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459" y="6359314"/>
            <a:ext cx="459740" cy="3060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36195">
              <a:lnSpc>
                <a:spcPct val="76000"/>
              </a:lnSpc>
              <a:spcBef>
                <a:spcPts val="395"/>
              </a:spcBef>
            </a:pPr>
            <a:r>
              <a:rPr sz="1050" b="1" spc="-75" dirty="0">
                <a:solidFill>
                  <a:srgbClr val="3D3A2C"/>
                </a:solidFill>
                <a:latin typeface="Gill Sans MT"/>
                <a:cs typeface="Gill Sans MT"/>
              </a:rPr>
              <a:t>East </a:t>
            </a:r>
            <a:r>
              <a:rPr sz="1050" b="1" spc="-35" dirty="0">
                <a:solidFill>
                  <a:srgbClr val="3D3A2C"/>
                </a:solidFill>
                <a:latin typeface="Gill Sans MT"/>
                <a:cs typeface="Gill Sans MT"/>
              </a:rPr>
              <a:t>of </a:t>
            </a:r>
            <a:r>
              <a:rPr sz="1050" b="1" spc="-85" dirty="0">
                <a:solidFill>
                  <a:srgbClr val="3D3A2C"/>
                </a:solidFill>
                <a:latin typeface="Gill Sans MT"/>
                <a:cs typeface="Gill Sans MT"/>
              </a:rPr>
              <a:t>England</a:t>
            </a:r>
            <a:endParaRPr sz="105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-44049" y="6754961"/>
            <a:ext cx="434975" cy="3060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5715">
              <a:lnSpc>
                <a:spcPct val="76000"/>
              </a:lnSpc>
              <a:spcBef>
                <a:spcPts val="395"/>
              </a:spcBef>
            </a:pPr>
            <a:r>
              <a:rPr sz="1050" b="1" spc="-120" dirty="0">
                <a:solidFill>
                  <a:srgbClr val="3D3A2C"/>
                </a:solidFill>
                <a:latin typeface="Gill Sans MT"/>
                <a:cs typeface="Gill Sans MT"/>
              </a:rPr>
              <a:t>Greater</a:t>
            </a:r>
            <a:r>
              <a:rPr sz="1050" b="1" spc="500" dirty="0">
                <a:solidFill>
                  <a:srgbClr val="3D3A2C"/>
                </a:solidFill>
                <a:latin typeface="Gill Sans MT"/>
                <a:cs typeface="Gill Sans MT"/>
              </a:rPr>
              <a:t> </a:t>
            </a:r>
            <a:r>
              <a:rPr sz="1050" b="1" spc="-100" dirty="0">
                <a:solidFill>
                  <a:srgbClr val="3D3A2C"/>
                </a:solidFill>
                <a:latin typeface="Gill Sans MT"/>
                <a:cs typeface="Gill Sans MT"/>
              </a:rPr>
              <a:t>London</a:t>
            </a:r>
            <a:endParaRPr sz="1050">
              <a:latin typeface="Gill Sans MT"/>
              <a:cs typeface="Gill Sans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63923" y="5905237"/>
            <a:ext cx="2364206" cy="1654768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4230573" y="6923265"/>
            <a:ext cx="235585" cy="44450"/>
          </a:xfrm>
          <a:custGeom>
            <a:avLst/>
            <a:gdLst/>
            <a:ahLst/>
            <a:cxnLst/>
            <a:rect l="l" t="t" r="r" b="b"/>
            <a:pathLst>
              <a:path w="235585" h="44450">
                <a:moveTo>
                  <a:pt x="73748" y="43154"/>
                </a:moveTo>
                <a:lnTo>
                  <a:pt x="69215" y="31483"/>
                </a:lnTo>
                <a:lnTo>
                  <a:pt x="66598" y="24714"/>
                </a:lnTo>
                <a:lnTo>
                  <a:pt x="61531" y="11658"/>
                </a:lnTo>
                <a:lnTo>
                  <a:pt x="57365" y="901"/>
                </a:lnTo>
                <a:lnTo>
                  <a:pt x="56883" y="901"/>
                </a:lnTo>
                <a:lnTo>
                  <a:pt x="56883" y="24714"/>
                </a:lnTo>
                <a:lnTo>
                  <a:pt x="47332" y="24714"/>
                </a:lnTo>
                <a:lnTo>
                  <a:pt x="51993" y="11658"/>
                </a:lnTo>
                <a:lnTo>
                  <a:pt x="56883" y="24714"/>
                </a:lnTo>
                <a:lnTo>
                  <a:pt x="56883" y="901"/>
                </a:lnTo>
                <a:lnTo>
                  <a:pt x="47815" y="901"/>
                </a:lnTo>
                <a:lnTo>
                  <a:pt x="34023" y="35572"/>
                </a:lnTo>
                <a:lnTo>
                  <a:pt x="30873" y="30518"/>
                </a:lnTo>
                <a:lnTo>
                  <a:pt x="27076" y="34505"/>
                </a:lnTo>
                <a:lnTo>
                  <a:pt x="24041" y="36017"/>
                </a:lnTo>
                <a:lnTo>
                  <a:pt x="13233" y="36017"/>
                </a:lnTo>
                <a:lnTo>
                  <a:pt x="9537" y="31064"/>
                </a:lnTo>
                <a:lnTo>
                  <a:pt x="9537" y="13055"/>
                </a:lnTo>
                <a:lnTo>
                  <a:pt x="13474" y="7861"/>
                </a:lnTo>
                <a:lnTo>
                  <a:pt x="24345" y="7861"/>
                </a:lnTo>
                <a:lnTo>
                  <a:pt x="27368" y="9728"/>
                </a:lnTo>
                <a:lnTo>
                  <a:pt x="30327" y="13423"/>
                </a:lnTo>
                <a:lnTo>
                  <a:pt x="34734" y="7010"/>
                </a:lnTo>
                <a:lnTo>
                  <a:pt x="31661" y="2171"/>
                </a:lnTo>
                <a:lnTo>
                  <a:pt x="25920" y="0"/>
                </a:lnTo>
                <a:lnTo>
                  <a:pt x="19392" y="0"/>
                </a:lnTo>
                <a:lnTo>
                  <a:pt x="11277" y="1536"/>
                </a:lnTo>
                <a:lnTo>
                  <a:pt x="5181" y="5943"/>
                </a:lnTo>
                <a:lnTo>
                  <a:pt x="1333" y="12941"/>
                </a:lnTo>
                <a:lnTo>
                  <a:pt x="0" y="22237"/>
                </a:lnTo>
                <a:lnTo>
                  <a:pt x="1282" y="31369"/>
                </a:lnTo>
                <a:lnTo>
                  <a:pt x="5003" y="38214"/>
                </a:lnTo>
                <a:lnTo>
                  <a:pt x="10947" y="42506"/>
                </a:lnTo>
                <a:lnTo>
                  <a:pt x="18910" y="43992"/>
                </a:lnTo>
                <a:lnTo>
                  <a:pt x="25311" y="43992"/>
                </a:lnTo>
                <a:lnTo>
                  <a:pt x="31115" y="41402"/>
                </a:lnTo>
                <a:lnTo>
                  <a:pt x="32346" y="39801"/>
                </a:lnTo>
                <a:lnTo>
                  <a:pt x="31013" y="43154"/>
                </a:lnTo>
                <a:lnTo>
                  <a:pt x="40386" y="43154"/>
                </a:lnTo>
                <a:lnTo>
                  <a:pt x="44919" y="31483"/>
                </a:lnTo>
                <a:lnTo>
                  <a:pt x="59182" y="31483"/>
                </a:lnTo>
                <a:lnTo>
                  <a:pt x="63588" y="43154"/>
                </a:lnTo>
                <a:lnTo>
                  <a:pt x="73748" y="43154"/>
                </a:lnTo>
                <a:close/>
              </a:path>
              <a:path w="235585" h="44450">
                <a:moveTo>
                  <a:pt x="113360" y="901"/>
                </a:moveTo>
                <a:lnTo>
                  <a:pt x="104292" y="901"/>
                </a:lnTo>
                <a:lnTo>
                  <a:pt x="104330" y="27965"/>
                </a:lnTo>
                <a:lnTo>
                  <a:pt x="104470" y="29959"/>
                </a:lnTo>
                <a:lnTo>
                  <a:pt x="103263" y="27965"/>
                </a:lnTo>
                <a:lnTo>
                  <a:pt x="101930" y="26276"/>
                </a:lnTo>
                <a:lnTo>
                  <a:pt x="93167" y="13652"/>
                </a:lnTo>
                <a:lnTo>
                  <a:pt x="84340" y="901"/>
                </a:lnTo>
                <a:lnTo>
                  <a:pt x="74917" y="901"/>
                </a:lnTo>
                <a:lnTo>
                  <a:pt x="74917" y="43078"/>
                </a:lnTo>
                <a:lnTo>
                  <a:pt x="83921" y="43078"/>
                </a:lnTo>
                <a:lnTo>
                  <a:pt x="83845" y="17995"/>
                </a:lnTo>
                <a:lnTo>
                  <a:pt x="83502" y="13652"/>
                </a:lnTo>
                <a:lnTo>
                  <a:pt x="86156" y="17995"/>
                </a:lnTo>
                <a:lnTo>
                  <a:pt x="87795" y="20294"/>
                </a:lnTo>
                <a:lnTo>
                  <a:pt x="103860" y="43078"/>
                </a:lnTo>
                <a:lnTo>
                  <a:pt x="113360" y="43078"/>
                </a:lnTo>
                <a:lnTo>
                  <a:pt x="113360" y="29959"/>
                </a:lnTo>
                <a:lnTo>
                  <a:pt x="113360" y="901"/>
                </a:lnTo>
                <a:close/>
              </a:path>
              <a:path w="235585" h="44450">
                <a:moveTo>
                  <a:pt x="156946" y="43154"/>
                </a:moveTo>
                <a:lnTo>
                  <a:pt x="152412" y="31483"/>
                </a:lnTo>
                <a:lnTo>
                  <a:pt x="149796" y="24714"/>
                </a:lnTo>
                <a:lnTo>
                  <a:pt x="144729" y="11658"/>
                </a:lnTo>
                <a:lnTo>
                  <a:pt x="140563" y="901"/>
                </a:lnTo>
                <a:lnTo>
                  <a:pt x="140081" y="901"/>
                </a:lnTo>
                <a:lnTo>
                  <a:pt x="140081" y="24714"/>
                </a:lnTo>
                <a:lnTo>
                  <a:pt x="130530" y="24714"/>
                </a:lnTo>
                <a:lnTo>
                  <a:pt x="135178" y="11658"/>
                </a:lnTo>
                <a:lnTo>
                  <a:pt x="140081" y="24714"/>
                </a:lnTo>
                <a:lnTo>
                  <a:pt x="140081" y="901"/>
                </a:lnTo>
                <a:lnTo>
                  <a:pt x="131013" y="901"/>
                </a:lnTo>
                <a:lnTo>
                  <a:pt x="114211" y="43154"/>
                </a:lnTo>
                <a:lnTo>
                  <a:pt x="123583" y="43154"/>
                </a:lnTo>
                <a:lnTo>
                  <a:pt x="128117" y="31483"/>
                </a:lnTo>
                <a:lnTo>
                  <a:pt x="142379" y="31483"/>
                </a:lnTo>
                <a:lnTo>
                  <a:pt x="146786" y="43154"/>
                </a:lnTo>
                <a:lnTo>
                  <a:pt x="156946" y="43154"/>
                </a:lnTo>
                <a:close/>
              </a:path>
              <a:path w="235585" h="44450">
                <a:moveTo>
                  <a:pt x="194932" y="21932"/>
                </a:moveTo>
                <a:lnTo>
                  <a:pt x="193433" y="12992"/>
                </a:lnTo>
                <a:lnTo>
                  <a:pt x="193370" y="12598"/>
                </a:lnTo>
                <a:lnTo>
                  <a:pt x="190207" y="8153"/>
                </a:lnTo>
                <a:lnTo>
                  <a:pt x="188658" y="5981"/>
                </a:lnTo>
                <a:lnTo>
                  <a:pt x="184467" y="3898"/>
                </a:lnTo>
                <a:lnTo>
                  <a:pt x="184467" y="12992"/>
                </a:lnTo>
                <a:lnTo>
                  <a:pt x="184467" y="31242"/>
                </a:lnTo>
                <a:lnTo>
                  <a:pt x="179578" y="36017"/>
                </a:lnTo>
                <a:lnTo>
                  <a:pt x="167970" y="36017"/>
                </a:lnTo>
                <a:lnTo>
                  <a:pt x="167970" y="8153"/>
                </a:lnTo>
                <a:lnTo>
                  <a:pt x="179730" y="8153"/>
                </a:lnTo>
                <a:lnTo>
                  <a:pt x="184467" y="12992"/>
                </a:lnTo>
                <a:lnTo>
                  <a:pt x="184467" y="3898"/>
                </a:lnTo>
                <a:lnTo>
                  <a:pt x="180721" y="2032"/>
                </a:lnTo>
                <a:lnTo>
                  <a:pt x="169481" y="723"/>
                </a:lnTo>
                <a:lnTo>
                  <a:pt x="167297" y="723"/>
                </a:lnTo>
                <a:lnTo>
                  <a:pt x="158242" y="1320"/>
                </a:lnTo>
                <a:lnTo>
                  <a:pt x="158242" y="42722"/>
                </a:lnTo>
                <a:lnTo>
                  <a:pt x="162293" y="43141"/>
                </a:lnTo>
                <a:lnTo>
                  <a:pt x="163855" y="43268"/>
                </a:lnTo>
                <a:lnTo>
                  <a:pt x="168033" y="43268"/>
                </a:lnTo>
                <a:lnTo>
                  <a:pt x="180949" y="41795"/>
                </a:lnTo>
                <a:lnTo>
                  <a:pt x="189230" y="37566"/>
                </a:lnTo>
                <a:lnTo>
                  <a:pt x="190233" y="36017"/>
                </a:lnTo>
                <a:lnTo>
                  <a:pt x="193624" y="30848"/>
                </a:lnTo>
                <a:lnTo>
                  <a:pt x="194932" y="21932"/>
                </a:lnTo>
                <a:close/>
              </a:path>
              <a:path w="235585" h="44450">
                <a:moveTo>
                  <a:pt x="235127" y="43154"/>
                </a:moveTo>
                <a:lnTo>
                  <a:pt x="230593" y="31483"/>
                </a:lnTo>
                <a:lnTo>
                  <a:pt x="227977" y="24714"/>
                </a:lnTo>
                <a:lnTo>
                  <a:pt x="222923" y="11658"/>
                </a:lnTo>
                <a:lnTo>
                  <a:pt x="218757" y="901"/>
                </a:lnTo>
                <a:lnTo>
                  <a:pt x="218274" y="901"/>
                </a:lnTo>
                <a:lnTo>
                  <a:pt x="218274" y="24714"/>
                </a:lnTo>
                <a:lnTo>
                  <a:pt x="208724" y="24714"/>
                </a:lnTo>
                <a:lnTo>
                  <a:pt x="213372" y="11658"/>
                </a:lnTo>
                <a:lnTo>
                  <a:pt x="218274" y="24714"/>
                </a:lnTo>
                <a:lnTo>
                  <a:pt x="218274" y="901"/>
                </a:lnTo>
                <a:lnTo>
                  <a:pt x="209207" y="901"/>
                </a:lnTo>
                <a:lnTo>
                  <a:pt x="192405" y="43154"/>
                </a:lnTo>
                <a:lnTo>
                  <a:pt x="201777" y="43154"/>
                </a:lnTo>
                <a:lnTo>
                  <a:pt x="206298" y="31483"/>
                </a:lnTo>
                <a:lnTo>
                  <a:pt x="220573" y="31483"/>
                </a:lnTo>
                <a:lnTo>
                  <a:pt x="224980" y="43154"/>
                </a:lnTo>
                <a:lnTo>
                  <a:pt x="235127" y="43154"/>
                </a:lnTo>
                <a:close/>
              </a:path>
            </a:pathLst>
          </a:custGeom>
          <a:solidFill>
            <a:srgbClr val="02030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527486" y="6201397"/>
            <a:ext cx="1637030" cy="135860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4794326"/>
            <a:ext cx="10692003" cy="2765679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4688954" y="7272642"/>
            <a:ext cx="1314450" cy="205740"/>
          </a:xfrm>
          <a:custGeom>
            <a:avLst/>
            <a:gdLst/>
            <a:ahLst/>
            <a:cxnLst/>
            <a:rect l="l" t="t" r="r" b="b"/>
            <a:pathLst>
              <a:path w="1314450" h="205740">
                <a:moveTo>
                  <a:pt x="1211414" y="0"/>
                </a:moveTo>
                <a:lnTo>
                  <a:pt x="102666" y="0"/>
                </a:lnTo>
                <a:lnTo>
                  <a:pt x="62804" y="8101"/>
                </a:lnTo>
                <a:lnTo>
                  <a:pt x="30159" y="30160"/>
                </a:lnTo>
                <a:lnTo>
                  <a:pt x="8101" y="62809"/>
                </a:lnTo>
                <a:lnTo>
                  <a:pt x="0" y="102679"/>
                </a:lnTo>
                <a:lnTo>
                  <a:pt x="8101" y="142542"/>
                </a:lnTo>
                <a:lnTo>
                  <a:pt x="30159" y="175186"/>
                </a:lnTo>
                <a:lnTo>
                  <a:pt x="62804" y="197244"/>
                </a:lnTo>
                <a:lnTo>
                  <a:pt x="102666" y="205346"/>
                </a:lnTo>
                <a:lnTo>
                  <a:pt x="1211414" y="205346"/>
                </a:lnTo>
                <a:lnTo>
                  <a:pt x="1251283" y="197244"/>
                </a:lnTo>
                <a:lnTo>
                  <a:pt x="1283931" y="175186"/>
                </a:lnTo>
                <a:lnTo>
                  <a:pt x="1305989" y="142542"/>
                </a:lnTo>
                <a:lnTo>
                  <a:pt x="1314091" y="102679"/>
                </a:lnTo>
                <a:lnTo>
                  <a:pt x="1305993" y="62809"/>
                </a:lnTo>
                <a:lnTo>
                  <a:pt x="1283934" y="30160"/>
                </a:lnTo>
                <a:lnTo>
                  <a:pt x="1251285" y="8101"/>
                </a:lnTo>
                <a:lnTo>
                  <a:pt x="1211414" y="0"/>
                </a:lnTo>
                <a:close/>
              </a:path>
            </a:pathLst>
          </a:custGeom>
          <a:solidFill>
            <a:srgbClr val="3F4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88954" y="7272642"/>
            <a:ext cx="1314450" cy="205740"/>
          </a:xfrm>
          <a:custGeom>
            <a:avLst/>
            <a:gdLst/>
            <a:ahLst/>
            <a:cxnLst/>
            <a:rect l="l" t="t" r="r" b="b"/>
            <a:pathLst>
              <a:path w="1314450" h="205740">
                <a:moveTo>
                  <a:pt x="1211414" y="205346"/>
                </a:moveTo>
                <a:lnTo>
                  <a:pt x="102666" y="205346"/>
                </a:lnTo>
                <a:lnTo>
                  <a:pt x="62804" y="197244"/>
                </a:lnTo>
                <a:lnTo>
                  <a:pt x="30159" y="175186"/>
                </a:lnTo>
                <a:lnTo>
                  <a:pt x="8101" y="142542"/>
                </a:lnTo>
                <a:lnTo>
                  <a:pt x="0" y="102679"/>
                </a:lnTo>
                <a:lnTo>
                  <a:pt x="8101" y="62809"/>
                </a:lnTo>
                <a:lnTo>
                  <a:pt x="30159" y="30160"/>
                </a:lnTo>
                <a:lnTo>
                  <a:pt x="62804" y="8101"/>
                </a:lnTo>
                <a:lnTo>
                  <a:pt x="102666" y="0"/>
                </a:lnTo>
                <a:lnTo>
                  <a:pt x="1211414" y="0"/>
                </a:lnTo>
                <a:lnTo>
                  <a:pt x="1251284" y="8101"/>
                </a:lnTo>
                <a:lnTo>
                  <a:pt x="1283933" y="30159"/>
                </a:lnTo>
                <a:lnTo>
                  <a:pt x="1305992" y="62804"/>
                </a:lnTo>
                <a:lnTo>
                  <a:pt x="1314094" y="102666"/>
                </a:lnTo>
                <a:lnTo>
                  <a:pt x="1305992" y="142536"/>
                </a:lnTo>
                <a:lnTo>
                  <a:pt x="1283933" y="175185"/>
                </a:lnTo>
                <a:lnTo>
                  <a:pt x="1251284" y="197244"/>
                </a:lnTo>
                <a:lnTo>
                  <a:pt x="1211414" y="205346"/>
                </a:lnTo>
                <a:close/>
              </a:path>
            </a:pathLst>
          </a:custGeom>
          <a:ln w="12700">
            <a:solidFill>
              <a:srgbClr val="0918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" y="576"/>
            <a:ext cx="10695432" cy="755120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742452" y="7310877"/>
            <a:ext cx="158666" cy="158666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275602" y="402168"/>
            <a:ext cx="10125710" cy="6765290"/>
          </a:xfrm>
          <a:custGeom>
            <a:avLst/>
            <a:gdLst/>
            <a:ahLst/>
            <a:cxnLst/>
            <a:rect l="l" t="t" r="r" b="b"/>
            <a:pathLst>
              <a:path w="10125710" h="6765290">
                <a:moveTo>
                  <a:pt x="9973614" y="0"/>
                </a:moveTo>
                <a:lnTo>
                  <a:pt x="151752" y="0"/>
                </a:lnTo>
                <a:lnTo>
                  <a:pt x="103788" y="7736"/>
                </a:lnTo>
                <a:lnTo>
                  <a:pt x="62130" y="29281"/>
                </a:lnTo>
                <a:lnTo>
                  <a:pt x="29280" y="62133"/>
                </a:lnTo>
                <a:lnTo>
                  <a:pt x="7736" y="103794"/>
                </a:lnTo>
                <a:lnTo>
                  <a:pt x="0" y="151765"/>
                </a:lnTo>
                <a:lnTo>
                  <a:pt x="0" y="6613118"/>
                </a:lnTo>
                <a:lnTo>
                  <a:pt x="7736" y="6661082"/>
                </a:lnTo>
                <a:lnTo>
                  <a:pt x="29280" y="6702740"/>
                </a:lnTo>
                <a:lnTo>
                  <a:pt x="62130" y="6735590"/>
                </a:lnTo>
                <a:lnTo>
                  <a:pt x="103788" y="6757134"/>
                </a:lnTo>
                <a:lnTo>
                  <a:pt x="151752" y="6764870"/>
                </a:lnTo>
                <a:lnTo>
                  <a:pt x="9973614" y="6764870"/>
                </a:lnTo>
                <a:lnTo>
                  <a:pt x="10021579" y="6757134"/>
                </a:lnTo>
                <a:lnTo>
                  <a:pt x="10063236" y="6735590"/>
                </a:lnTo>
                <a:lnTo>
                  <a:pt x="10096086" y="6702740"/>
                </a:lnTo>
                <a:lnTo>
                  <a:pt x="10117630" y="6661082"/>
                </a:lnTo>
                <a:lnTo>
                  <a:pt x="10125367" y="6613118"/>
                </a:lnTo>
                <a:lnTo>
                  <a:pt x="10125367" y="151765"/>
                </a:lnTo>
                <a:lnTo>
                  <a:pt x="10117630" y="103794"/>
                </a:lnTo>
                <a:lnTo>
                  <a:pt x="10096086" y="62133"/>
                </a:lnTo>
                <a:lnTo>
                  <a:pt x="10063236" y="29281"/>
                </a:lnTo>
                <a:lnTo>
                  <a:pt x="10021579" y="7736"/>
                </a:lnTo>
                <a:lnTo>
                  <a:pt x="99736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5602" y="402168"/>
            <a:ext cx="10125710" cy="6765290"/>
          </a:xfrm>
          <a:custGeom>
            <a:avLst/>
            <a:gdLst/>
            <a:ahLst/>
            <a:cxnLst/>
            <a:rect l="l" t="t" r="r" b="b"/>
            <a:pathLst>
              <a:path w="10125710" h="6765290">
                <a:moveTo>
                  <a:pt x="9973614" y="6764870"/>
                </a:moveTo>
                <a:lnTo>
                  <a:pt x="151752" y="6764870"/>
                </a:lnTo>
                <a:lnTo>
                  <a:pt x="103788" y="6757134"/>
                </a:lnTo>
                <a:lnTo>
                  <a:pt x="62130" y="6735590"/>
                </a:lnTo>
                <a:lnTo>
                  <a:pt x="29280" y="6702740"/>
                </a:lnTo>
                <a:lnTo>
                  <a:pt x="7736" y="6661082"/>
                </a:lnTo>
                <a:lnTo>
                  <a:pt x="0" y="6613118"/>
                </a:lnTo>
                <a:lnTo>
                  <a:pt x="0" y="151765"/>
                </a:lnTo>
                <a:lnTo>
                  <a:pt x="7736" y="103794"/>
                </a:lnTo>
                <a:lnTo>
                  <a:pt x="29280" y="62133"/>
                </a:lnTo>
                <a:lnTo>
                  <a:pt x="62130" y="29281"/>
                </a:lnTo>
                <a:lnTo>
                  <a:pt x="103788" y="7736"/>
                </a:lnTo>
                <a:lnTo>
                  <a:pt x="151752" y="0"/>
                </a:lnTo>
                <a:lnTo>
                  <a:pt x="9973614" y="0"/>
                </a:lnTo>
                <a:lnTo>
                  <a:pt x="10021579" y="7736"/>
                </a:lnTo>
                <a:lnTo>
                  <a:pt x="10063236" y="29281"/>
                </a:lnTo>
                <a:lnTo>
                  <a:pt x="10096086" y="62133"/>
                </a:lnTo>
                <a:lnTo>
                  <a:pt x="10117630" y="103794"/>
                </a:lnTo>
                <a:lnTo>
                  <a:pt x="10125367" y="151765"/>
                </a:lnTo>
                <a:lnTo>
                  <a:pt x="10125367" y="6613118"/>
                </a:lnTo>
                <a:lnTo>
                  <a:pt x="10117630" y="6661082"/>
                </a:lnTo>
                <a:lnTo>
                  <a:pt x="10096086" y="6702740"/>
                </a:lnTo>
                <a:lnTo>
                  <a:pt x="10063236" y="6735590"/>
                </a:lnTo>
                <a:lnTo>
                  <a:pt x="10021579" y="6757134"/>
                </a:lnTo>
                <a:lnTo>
                  <a:pt x="9973614" y="676487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5124" y="202488"/>
            <a:ext cx="2736215" cy="296545"/>
          </a:xfrm>
          <a:custGeom>
            <a:avLst/>
            <a:gdLst/>
            <a:ahLst/>
            <a:cxnLst/>
            <a:rect l="l" t="t" r="r" b="b"/>
            <a:pathLst>
              <a:path w="2736215" h="296545">
                <a:moveTo>
                  <a:pt x="2672651" y="0"/>
                </a:moveTo>
                <a:lnTo>
                  <a:pt x="63296" y="0"/>
                </a:lnTo>
                <a:lnTo>
                  <a:pt x="38720" y="4992"/>
                </a:lnTo>
                <a:lnTo>
                  <a:pt x="18594" y="18588"/>
                </a:lnTo>
                <a:lnTo>
                  <a:pt x="4994" y="38710"/>
                </a:lnTo>
                <a:lnTo>
                  <a:pt x="0" y="63284"/>
                </a:lnTo>
                <a:lnTo>
                  <a:pt x="0" y="232663"/>
                </a:lnTo>
                <a:lnTo>
                  <a:pt x="4994" y="257239"/>
                </a:lnTo>
                <a:lnTo>
                  <a:pt x="18594" y="277366"/>
                </a:lnTo>
                <a:lnTo>
                  <a:pt x="38720" y="290965"/>
                </a:lnTo>
                <a:lnTo>
                  <a:pt x="63296" y="295960"/>
                </a:lnTo>
                <a:lnTo>
                  <a:pt x="2672651" y="295960"/>
                </a:lnTo>
                <a:lnTo>
                  <a:pt x="2697227" y="290965"/>
                </a:lnTo>
                <a:lnTo>
                  <a:pt x="2717353" y="277366"/>
                </a:lnTo>
                <a:lnTo>
                  <a:pt x="2730953" y="257239"/>
                </a:lnTo>
                <a:lnTo>
                  <a:pt x="2735948" y="232663"/>
                </a:lnTo>
                <a:lnTo>
                  <a:pt x="2735948" y="63284"/>
                </a:lnTo>
                <a:lnTo>
                  <a:pt x="2730953" y="38710"/>
                </a:lnTo>
                <a:lnTo>
                  <a:pt x="2717353" y="18588"/>
                </a:lnTo>
                <a:lnTo>
                  <a:pt x="2697227" y="4992"/>
                </a:lnTo>
                <a:lnTo>
                  <a:pt x="2672651" y="0"/>
                </a:lnTo>
                <a:close/>
              </a:path>
            </a:pathLst>
          </a:custGeom>
          <a:solidFill>
            <a:srgbClr val="B7A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5124" y="202488"/>
            <a:ext cx="2736215" cy="296545"/>
          </a:xfrm>
          <a:custGeom>
            <a:avLst/>
            <a:gdLst/>
            <a:ahLst/>
            <a:cxnLst/>
            <a:rect l="l" t="t" r="r" b="b"/>
            <a:pathLst>
              <a:path w="2736215" h="296545">
                <a:moveTo>
                  <a:pt x="2672651" y="295960"/>
                </a:moveTo>
                <a:lnTo>
                  <a:pt x="63296" y="295960"/>
                </a:lnTo>
                <a:lnTo>
                  <a:pt x="38720" y="290965"/>
                </a:lnTo>
                <a:lnTo>
                  <a:pt x="18594" y="277366"/>
                </a:lnTo>
                <a:lnTo>
                  <a:pt x="4994" y="257239"/>
                </a:lnTo>
                <a:lnTo>
                  <a:pt x="0" y="232663"/>
                </a:lnTo>
                <a:lnTo>
                  <a:pt x="0" y="63284"/>
                </a:lnTo>
                <a:lnTo>
                  <a:pt x="4994" y="38710"/>
                </a:lnTo>
                <a:lnTo>
                  <a:pt x="18594" y="18588"/>
                </a:lnTo>
                <a:lnTo>
                  <a:pt x="38720" y="4992"/>
                </a:lnTo>
                <a:lnTo>
                  <a:pt x="63296" y="0"/>
                </a:lnTo>
                <a:lnTo>
                  <a:pt x="2672651" y="0"/>
                </a:lnTo>
                <a:lnTo>
                  <a:pt x="2697227" y="4992"/>
                </a:lnTo>
                <a:lnTo>
                  <a:pt x="2717353" y="18588"/>
                </a:lnTo>
                <a:lnTo>
                  <a:pt x="2730953" y="38710"/>
                </a:lnTo>
                <a:lnTo>
                  <a:pt x="2735948" y="63284"/>
                </a:lnTo>
                <a:lnTo>
                  <a:pt x="2735948" y="232663"/>
                </a:lnTo>
                <a:lnTo>
                  <a:pt x="2730953" y="257239"/>
                </a:lnTo>
                <a:lnTo>
                  <a:pt x="2717353" y="277366"/>
                </a:lnTo>
                <a:lnTo>
                  <a:pt x="2697227" y="290965"/>
                </a:lnTo>
                <a:lnTo>
                  <a:pt x="2672651" y="29596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33827" y="226479"/>
            <a:ext cx="249364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0" dirty="0">
                <a:solidFill>
                  <a:srgbClr val="3E3A2C"/>
                </a:solidFill>
                <a:latin typeface="Grammarsaurus" pitchFamily="2" charset="0"/>
                <a:cs typeface="Gill Sans MT"/>
              </a:rPr>
              <a:t>Continents and Oceans of the World</a:t>
            </a:r>
            <a:endParaRPr sz="1300" spc="-100" dirty="0">
              <a:latin typeface="Grammarsaurus" pitchFamily="2" charset="0"/>
              <a:cs typeface="Gill Sans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939988" y="1201572"/>
            <a:ext cx="2207260" cy="528955"/>
            <a:chOff x="7939988" y="1201572"/>
            <a:chExt cx="2207260" cy="528955"/>
          </a:xfrm>
        </p:grpSpPr>
        <p:sp>
          <p:nvSpPr>
            <p:cNvPr id="38" name="object 38"/>
            <p:cNvSpPr/>
            <p:nvPr/>
          </p:nvSpPr>
          <p:spPr>
            <a:xfrm>
              <a:off x="7943163" y="1204747"/>
              <a:ext cx="2200910" cy="522605"/>
            </a:xfrm>
            <a:custGeom>
              <a:avLst/>
              <a:gdLst/>
              <a:ahLst/>
              <a:cxnLst/>
              <a:rect l="l" t="t" r="r" b="b"/>
              <a:pathLst>
                <a:path w="2200909" h="522605">
                  <a:moveTo>
                    <a:pt x="2174367" y="0"/>
                  </a:moveTo>
                  <a:lnTo>
                    <a:pt x="26098" y="0"/>
                  </a:lnTo>
                  <a:lnTo>
                    <a:pt x="15966" y="2059"/>
                  </a:lnTo>
                  <a:lnTo>
                    <a:pt x="7667" y="7667"/>
                  </a:lnTo>
                  <a:lnTo>
                    <a:pt x="2059" y="15966"/>
                  </a:lnTo>
                  <a:lnTo>
                    <a:pt x="0" y="26098"/>
                  </a:lnTo>
                  <a:lnTo>
                    <a:pt x="0" y="496252"/>
                  </a:lnTo>
                  <a:lnTo>
                    <a:pt x="2059" y="506392"/>
                  </a:lnTo>
                  <a:lnTo>
                    <a:pt x="7667" y="514694"/>
                  </a:lnTo>
                  <a:lnTo>
                    <a:pt x="15966" y="520303"/>
                  </a:lnTo>
                  <a:lnTo>
                    <a:pt x="26098" y="522363"/>
                  </a:lnTo>
                  <a:lnTo>
                    <a:pt x="2174367" y="522363"/>
                  </a:lnTo>
                  <a:lnTo>
                    <a:pt x="2184506" y="520303"/>
                  </a:lnTo>
                  <a:lnTo>
                    <a:pt x="2192808" y="514694"/>
                  </a:lnTo>
                  <a:lnTo>
                    <a:pt x="2198418" y="506392"/>
                  </a:lnTo>
                  <a:lnTo>
                    <a:pt x="2200478" y="496252"/>
                  </a:lnTo>
                  <a:lnTo>
                    <a:pt x="2200478" y="26098"/>
                  </a:lnTo>
                  <a:lnTo>
                    <a:pt x="2198418" y="15966"/>
                  </a:lnTo>
                  <a:lnTo>
                    <a:pt x="2192808" y="7667"/>
                  </a:lnTo>
                  <a:lnTo>
                    <a:pt x="2184506" y="2059"/>
                  </a:lnTo>
                  <a:lnTo>
                    <a:pt x="2174367" y="0"/>
                  </a:lnTo>
                  <a:close/>
                </a:path>
              </a:pathLst>
            </a:custGeom>
            <a:solidFill>
              <a:srgbClr val="3F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943163" y="1204747"/>
              <a:ext cx="2200910" cy="522605"/>
            </a:xfrm>
            <a:custGeom>
              <a:avLst/>
              <a:gdLst/>
              <a:ahLst/>
              <a:cxnLst/>
              <a:rect l="l" t="t" r="r" b="b"/>
              <a:pathLst>
                <a:path w="2200909" h="522605">
                  <a:moveTo>
                    <a:pt x="2174367" y="522363"/>
                  </a:moveTo>
                  <a:lnTo>
                    <a:pt x="26098" y="522363"/>
                  </a:lnTo>
                  <a:lnTo>
                    <a:pt x="15966" y="520303"/>
                  </a:lnTo>
                  <a:lnTo>
                    <a:pt x="7667" y="514694"/>
                  </a:lnTo>
                  <a:lnTo>
                    <a:pt x="2059" y="506392"/>
                  </a:lnTo>
                  <a:lnTo>
                    <a:pt x="0" y="496252"/>
                  </a:lnTo>
                  <a:lnTo>
                    <a:pt x="0" y="26098"/>
                  </a:lnTo>
                  <a:lnTo>
                    <a:pt x="2059" y="15966"/>
                  </a:lnTo>
                  <a:lnTo>
                    <a:pt x="7667" y="7667"/>
                  </a:lnTo>
                  <a:lnTo>
                    <a:pt x="15966" y="2059"/>
                  </a:lnTo>
                  <a:lnTo>
                    <a:pt x="26098" y="0"/>
                  </a:lnTo>
                  <a:lnTo>
                    <a:pt x="2174367" y="0"/>
                  </a:lnTo>
                  <a:lnTo>
                    <a:pt x="2184506" y="2059"/>
                  </a:lnTo>
                  <a:lnTo>
                    <a:pt x="2192808" y="7667"/>
                  </a:lnTo>
                  <a:lnTo>
                    <a:pt x="2198418" y="15966"/>
                  </a:lnTo>
                  <a:lnTo>
                    <a:pt x="2200478" y="26098"/>
                  </a:lnTo>
                  <a:lnTo>
                    <a:pt x="2200478" y="496252"/>
                  </a:lnTo>
                  <a:lnTo>
                    <a:pt x="2198418" y="506392"/>
                  </a:lnTo>
                  <a:lnTo>
                    <a:pt x="2192808" y="514694"/>
                  </a:lnTo>
                  <a:lnTo>
                    <a:pt x="2184506" y="520303"/>
                  </a:lnTo>
                  <a:lnTo>
                    <a:pt x="2174367" y="522363"/>
                  </a:lnTo>
                  <a:close/>
                </a:path>
              </a:pathLst>
            </a:custGeom>
            <a:ln w="6350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930451" y="1903463"/>
            <a:ext cx="2230755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There are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seven main continents: North</a:t>
            </a:r>
            <a:endParaRPr sz="1000" spc="-60" dirty="0">
              <a:latin typeface="Grammarsaurus" pitchFamily="2" charset="0"/>
              <a:cs typeface="Gill Sans MT"/>
            </a:endParaRPr>
          </a:p>
          <a:p>
            <a:pPr marL="12700" marR="5080" algn="just">
              <a:lnSpc>
                <a:spcPct val="166700"/>
              </a:lnSpc>
            </a:pP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America, South America, Europe, Asia, </a:t>
            </a:r>
            <a:r>
              <a:rPr sz="1000" b="1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Africa, Oceania/Australia, and Antarctica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 Each continent has its own </a:t>
            </a:r>
            <a:r>
              <a:rPr sz="1000" b="1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countries, animals, and people</a:t>
            </a:r>
            <a:r>
              <a:rPr sz="1000" spc="-6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.</a:t>
            </a:r>
            <a:endParaRPr sz="1000" spc="-60" dirty="0">
              <a:latin typeface="Grammarsaurus" pitchFamily="2" charset="0"/>
              <a:cs typeface="Gill Sans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30451" y="5764898"/>
            <a:ext cx="2272680" cy="680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There are </a:t>
            </a:r>
            <a:r>
              <a:rPr sz="1000" b="1" spc="-5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five oceans</a:t>
            </a:r>
            <a:r>
              <a:rPr sz="1000" spc="-5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: </a:t>
            </a:r>
            <a:r>
              <a:rPr sz="1000" b="1" spc="-5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the Pacific Ocean,</a:t>
            </a:r>
            <a:endParaRPr sz="1000" spc="-50" dirty="0">
              <a:latin typeface="Grammarsaurus" pitchFamily="2" charset="0"/>
              <a:cs typeface="Gill Sans MT"/>
            </a:endParaRPr>
          </a:p>
          <a:p>
            <a:pPr marL="12700" marR="5080">
              <a:lnSpc>
                <a:spcPct val="166700"/>
              </a:lnSpc>
            </a:pPr>
            <a:r>
              <a:rPr sz="1000" b="1" spc="-5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the Atlantic Ocean, the Indian Ocean, the Southern Ocean, and the Arctic Ocean.</a:t>
            </a:r>
            <a:endParaRPr sz="1000" spc="-50" dirty="0">
              <a:latin typeface="Grammarsaurus" pitchFamily="2" charset="0"/>
              <a:cs typeface="Gill Sans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30451" y="3326244"/>
            <a:ext cx="2231390" cy="1451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Did you know that Oceania is considered a</a:t>
            </a:r>
            <a:endParaRPr sz="1000" spc="-70" dirty="0">
              <a:latin typeface="Grammarsaurus" pitchFamily="2" charset="0"/>
              <a:cs typeface="Gill Sans MT"/>
            </a:endParaRPr>
          </a:p>
          <a:p>
            <a:pPr marL="12700" marR="5080" algn="just">
              <a:lnSpc>
                <a:spcPct val="166700"/>
              </a:lnSpc>
            </a:pPr>
            <a:r>
              <a:rPr sz="1000" b="1" spc="-8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region </a:t>
            </a:r>
            <a:r>
              <a:rPr sz="1000" spc="-8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rather than a </a:t>
            </a:r>
            <a:r>
              <a:rPr sz="1000" b="1" spc="-8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continent</a:t>
            </a:r>
            <a:r>
              <a:rPr sz="1000" spc="-8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? When people </a:t>
            </a:r>
            <a:r>
              <a:rPr sz="1000" spc="-70" dirty="0">
                <a:solidFill>
                  <a:srgbClr val="091830"/>
                </a:solidFill>
                <a:latin typeface="Grammarsaurus" pitchFamily="2" charset="0"/>
                <a:cs typeface="Gill Sans MT"/>
              </a:rPr>
              <a:t>refer to Oceania, they’re grouping the continent of Australia with nearby countries and islands in the Pacific, like New Zealand and the Pacific Islands.</a:t>
            </a:r>
            <a:endParaRPr sz="1000" spc="-70" dirty="0">
              <a:latin typeface="Grammarsaurus" pitchFamily="2" charset="0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26920" y="1240523"/>
            <a:ext cx="1824989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885">
              <a:lnSpc>
                <a:spcPct val="125000"/>
              </a:lnSpc>
              <a:spcBef>
                <a:spcPts val="100"/>
              </a:spcBef>
            </a:pPr>
            <a:r>
              <a:rPr sz="1000" b="1" spc="-6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The world is divided into big pieces of land called continents.</a:t>
            </a:r>
            <a:endParaRPr sz="1000" spc="-60" dirty="0">
              <a:latin typeface="Grammarsaurus" pitchFamily="2" charset="0"/>
              <a:cs typeface="Gill Sans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943163" y="5048605"/>
            <a:ext cx="2200910" cy="522605"/>
          </a:xfrm>
          <a:custGeom>
            <a:avLst/>
            <a:gdLst/>
            <a:ahLst/>
            <a:cxnLst/>
            <a:rect l="l" t="t" r="r" b="b"/>
            <a:pathLst>
              <a:path w="2200909" h="522604">
                <a:moveTo>
                  <a:pt x="2174367" y="0"/>
                </a:moveTo>
                <a:lnTo>
                  <a:pt x="26098" y="0"/>
                </a:lnTo>
                <a:lnTo>
                  <a:pt x="15966" y="2059"/>
                </a:lnTo>
                <a:lnTo>
                  <a:pt x="7667" y="7667"/>
                </a:lnTo>
                <a:lnTo>
                  <a:pt x="2059" y="15966"/>
                </a:lnTo>
                <a:lnTo>
                  <a:pt x="0" y="26098"/>
                </a:lnTo>
                <a:lnTo>
                  <a:pt x="0" y="496252"/>
                </a:lnTo>
                <a:lnTo>
                  <a:pt x="2059" y="506392"/>
                </a:lnTo>
                <a:lnTo>
                  <a:pt x="7667" y="514694"/>
                </a:lnTo>
                <a:lnTo>
                  <a:pt x="15966" y="520303"/>
                </a:lnTo>
                <a:lnTo>
                  <a:pt x="26098" y="522363"/>
                </a:lnTo>
                <a:lnTo>
                  <a:pt x="2174367" y="522363"/>
                </a:lnTo>
                <a:lnTo>
                  <a:pt x="2184506" y="520303"/>
                </a:lnTo>
                <a:lnTo>
                  <a:pt x="2192808" y="514694"/>
                </a:lnTo>
                <a:lnTo>
                  <a:pt x="2198418" y="506392"/>
                </a:lnTo>
                <a:lnTo>
                  <a:pt x="2200478" y="496252"/>
                </a:lnTo>
                <a:lnTo>
                  <a:pt x="2200478" y="26098"/>
                </a:lnTo>
                <a:lnTo>
                  <a:pt x="2198418" y="15966"/>
                </a:lnTo>
                <a:lnTo>
                  <a:pt x="2192808" y="7667"/>
                </a:lnTo>
                <a:lnTo>
                  <a:pt x="2184506" y="2059"/>
                </a:lnTo>
                <a:lnTo>
                  <a:pt x="2174367" y="0"/>
                </a:lnTo>
                <a:close/>
              </a:path>
            </a:pathLst>
          </a:custGeom>
          <a:solidFill>
            <a:srgbClr val="3F4A4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943163" y="5048605"/>
            <a:ext cx="2200910" cy="433452"/>
          </a:xfrm>
          <a:prstGeom prst="rect">
            <a:avLst/>
          </a:prstGeom>
          <a:ln w="8409">
            <a:noFill/>
          </a:ln>
        </p:spPr>
        <p:txBody>
          <a:bodyPr vert="horz" wrap="square" lIns="0" tIns="48260" rIns="0" bIns="0" rtlCol="0">
            <a:spAutoFit/>
          </a:bodyPr>
          <a:lstStyle/>
          <a:p>
            <a:pPr marL="702945" marR="168275" indent="-535305">
              <a:lnSpc>
                <a:spcPct val="125000"/>
              </a:lnSpc>
              <a:spcBef>
                <a:spcPts val="380"/>
              </a:spcBef>
            </a:pPr>
            <a:r>
              <a:rPr sz="1000" b="1" spc="-5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The world has big areas of water called oceans.</a:t>
            </a:r>
            <a:endParaRPr sz="1000" spc="-50" dirty="0">
              <a:latin typeface="Grammarsaurus" pitchFamily="2" charset="0"/>
              <a:cs typeface="Gill Sans MT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22350" y="1271041"/>
            <a:ext cx="6981190" cy="5031105"/>
            <a:chOff x="622350" y="1271041"/>
            <a:chExt cx="6981190" cy="5031105"/>
          </a:xfrm>
        </p:grpSpPr>
        <p:sp>
          <p:nvSpPr>
            <p:cNvPr id="47" name="object 47"/>
            <p:cNvSpPr/>
            <p:nvPr/>
          </p:nvSpPr>
          <p:spPr>
            <a:xfrm>
              <a:off x="622350" y="1271041"/>
              <a:ext cx="6977380" cy="5027295"/>
            </a:xfrm>
            <a:custGeom>
              <a:avLst/>
              <a:gdLst/>
              <a:ahLst/>
              <a:cxnLst/>
              <a:rect l="l" t="t" r="r" b="b"/>
              <a:pathLst>
                <a:path w="6977380" h="5027295">
                  <a:moveTo>
                    <a:pt x="6977176" y="0"/>
                  </a:moveTo>
                  <a:lnTo>
                    <a:pt x="0" y="0"/>
                  </a:lnTo>
                  <a:lnTo>
                    <a:pt x="0" y="5027129"/>
                  </a:lnTo>
                  <a:lnTo>
                    <a:pt x="6977176" y="5027129"/>
                  </a:lnTo>
                  <a:lnTo>
                    <a:pt x="6977176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6133" y="5661253"/>
              <a:ext cx="6816835" cy="64035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107558" y="4436110"/>
              <a:ext cx="15240" cy="19685"/>
            </a:xfrm>
            <a:custGeom>
              <a:avLst/>
              <a:gdLst/>
              <a:ahLst/>
              <a:cxnLst/>
              <a:rect l="l" t="t" r="r" b="b"/>
              <a:pathLst>
                <a:path w="15239" h="19685">
                  <a:moveTo>
                    <a:pt x="6197" y="0"/>
                  </a:moveTo>
                  <a:lnTo>
                    <a:pt x="0" y="8267"/>
                  </a:lnTo>
                  <a:lnTo>
                    <a:pt x="1727" y="14109"/>
                  </a:lnTo>
                  <a:lnTo>
                    <a:pt x="4483" y="16865"/>
                  </a:lnTo>
                  <a:lnTo>
                    <a:pt x="4140" y="19621"/>
                  </a:lnTo>
                  <a:lnTo>
                    <a:pt x="8953" y="19621"/>
                  </a:lnTo>
                  <a:lnTo>
                    <a:pt x="12395" y="17906"/>
                  </a:lnTo>
                  <a:lnTo>
                    <a:pt x="14808" y="15493"/>
                  </a:lnTo>
                  <a:lnTo>
                    <a:pt x="14122" y="12052"/>
                  </a:lnTo>
                  <a:lnTo>
                    <a:pt x="9982" y="6540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8C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07558" y="4436110"/>
              <a:ext cx="15240" cy="19685"/>
            </a:xfrm>
            <a:custGeom>
              <a:avLst/>
              <a:gdLst/>
              <a:ahLst/>
              <a:cxnLst/>
              <a:rect l="l" t="t" r="r" b="b"/>
              <a:pathLst>
                <a:path w="15239" h="19685">
                  <a:moveTo>
                    <a:pt x="14808" y="15493"/>
                  </a:moveTo>
                  <a:lnTo>
                    <a:pt x="14122" y="12052"/>
                  </a:lnTo>
                  <a:lnTo>
                    <a:pt x="12052" y="9296"/>
                  </a:lnTo>
                  <a:lnTo>
                    <a:pt x="9982" y="6540"/>
                  </a:lnTo>
                  <a:lnTo>
                    <a:pt x="6197" y="0"/>
                  </a:lnTo>
                  <a:lnTo>
                    <a:pt x="3098" y="4127"/>
                  </a:lnTo>
                  <a:lnTo>
                    <a:pt x="0" y="8267"/>
                  </a:lnTo>
                  <a:lnTo>
                    <a:pt x="1727" y="14109"/>
                  </a:lnTo>
                  <a:lnTo>
                    <a:pt x="3098" y="15493"/>
                  </a:lnTo>
                  <a:lnTo>
                    <a:pt x="4483" y="16865"/>
                  </a:lnTo>
                  <a:lnTo>
                    <a:pt x="4140" y="19621"/>
                  </a:lnTo>
                  <a:lnTo>
                    <a:pt x="6540" y="19621"/>
                  </a:lnTo>
                  <a:lnTo>
                    <a:pt x="8953" y="19621"/>
                  </a:lnTo>
                  <a:lnTo>
                    <a:pt x="12395" y="17906"/>
                  </a:lnTo>
                  <a:lnTo>
                    <a:pt x="14808" y="15493"/>
                  </a:lnTo>
                  <a:close/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50256" y="4423714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39" h="17145">
                  <a:moveTo>
                    <a:pt x="10188" y="14897"/>
                  </a:moveTo>
                  <a:lnTo>
                    <a:pt x="5854" y="14897"/>
                  </a:lnTo>
                  <a:lnTo>
                    <a:pt x="8610" y="15494"/>
                  </a:lnTo>
                  <a:lnTo>
                    <a:pt x="9296" y="16535"/>
                  </a:lnTo>
                  <a:lnTo>
                    <a:pt x="10188" y="14897"/>
                  </a:lnTo>
                  <a:close/>
                </a:path>
                <a:path w="15239" h="17145">
                  <a:moveTo>
                    <a:pt x="3098" y="5168"/>
                  </a:moveTo>
                  <a:lnTo>
                    <a:pt x="1371" y="8953"/>
                  </a:lnTo>
                  <a:lnTo>
                    <a:pt x="1371" y="11023"/>
                  </a:lnTo>
                  <a:lnTo>
                    <a:pt x="0" y="12395"/>
                  </a:lnTo>
                  <a:lnTo>
                    <a:pt x="2755" y="15151"/>
                  </a:lnTo>
                  <a:lnTo>
                    <a:pt x="5854" y="14897"/>
                  </a:lnTo>
                  <a:lnTo>
                    <a:pt x="10188" y="14897"/>
                  </a:lnTo>
                  <a:lnTo>
                    <a:pt x="13423" y="8953"/>
                  </a:lnTo>
                  <a:lnTo>
                    <a:pt x="14109" y="6540"/>
                  </a:lnTo>
                  <a:lnTo>
                    <a:pt x="7569" y="6540"/>
                  </a:lnTo>
                  <a:lnTo>
                    <a:pt x="3098" y="5168"/>
                  </a:lnTo>
                  <a:close/>
                </a:path>
                <a:path w="15239" h="17145">
                  <a:moveTo>
                    <a:pt x="15151" y="0"/>
                  </a:moveTo>
                  <a:lnTo>
                    <a:pt x="6883" y="2070"/>
                  </a:lnTo>
                  <a:lnTo>
                    <a:pt x="7569" y="6540"/>
                  </a:lnTo>
                  <a:lnTo>
                    <a:pt x="14109" y="6540"/>
                  </a:lnTo>
                  <a:lnTo>
                    <a:pt x="14808" y="3797"/>
                  </a:lnTo>
                  <a:lnTo>
                    <a:pt x="15151" y="0"/>
                  </a:lnTo>
                  <a:close/>
                </a:path>
              </a:pathLst>
            </a:custGeom>
            <a:solidFill>
              <a:srgbClr val="8C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50256" y="4423714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39" h="17145">
                  <a:moveTo>
                    <a:pt x="3098" y="5168"/>
                  </a:moveTo>
                  <a:lnTo>
                    <a:pt x="1371" y="8953"/>
                  </a:lnTo>
                  <a:lnTo>
                    <a:pt x="1371" y="9994"/>
                  </a:lnTo>
                  <a:lnTo>
                    <a:pt x="1371" y="11023"/>
                  </a:lnTo>
                  <a:lnTo>
                    <a:pt x="0" y="12395"/>
                  </a:lnTo>
                  <a:lnTo>
                    <a:pt x="1371" y="13779"/>
                  </a:lnTo>
                  <a:lnTo>
                    <a:pt x="2755" y="15151"/>
                  </a:lnTo>
                  <a:lnTo>
                    <a:pt x="5854" y="14897"/>
                  </a:lnTo>
                  <a:lnTo>
                    <a:pt x="7226" y="15201"/>
                  </a:lnTo>
                  <a:lnTo>
                    <a:pt x="8610" y="15494"/>
                  </a:lnTo>
                  <a:lnTo>
                    <a:pt x="9296" y="16535"/>
                  </a:lnTo>
                  <a:lnTo>
                    <a:pt x="11366" y="12738"/>
                  </a:lnTo>
                  <a:lnTo>
                    <a:pt x="15151" y="0"/>
                  </a:lnTo>
                  <a:lnTo>
                    <a:pt x="11023" y="1041"/>
                  </a:lnTo>
                  <a:lnTo>
                    <a:pt x="6883" y="2070"/>
                  </a:lnTo>
                  <a:lnTo>
                    <a:pt x="7569" y="6540"/>
                  </a:lnTo>
                  <a:lnTo>
                    <a:pt x="3098" y="5168"/>
                  </a:lnTo>
                  <a:close/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82213" y="367507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6540" y="0"/>
                  </a:moveTo>
                  <a:lnTo>
                    <a:pt x="4813" y="685"/>
                  </a:lnTo>
                  <a:lnTo>
                    <a:pt x="0" y="850"/>
                  </a:lnTo>
                  <a:lnTo>
                    <a:pt x="6540" y="4991"/>
                  </a:lnTo>
                  <a:lnTo>
                    <a:pt x="4902" y="7226"/>
                  </a:lnTo>
                  <a:lnTo>
                    <a:pt x="7569" y="9296"/>
                  </a:lnTo>
                  <a:lnTo>
                    <a:pt x="7048" y="10502"/>
                  </a:lnTo>
                  <a:lnTo>
                    <a:pt x="10325" y="9118"/>
                  </a:lnTo>
                  <a:lnTo>
                    <a:pt x="8432" y="4648"/>
                  </a:lnTo>
                  <a:lnTo>
                    <a:pt x="6540" y="0"/>
                  </a:lnTo>
                  <a:close/>
                </a:path>
              </a:pathLst>
            </a:custGeom>
            <a:solidFill>
              <a:srgbClr val="8C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82213" y="3675075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10325" y="9118"/>
                  </a:moveTo>
                  <a:lnTo>
                    <a:pt x="8432" y="4648"/>
                  </a:lnTo>
                  <a:lnTo>
                    <a:pt x="7746" y="2921"/>
                  </a:lnTo>
                  <a:lnTo>
                    <a:pt x="7048" y="1206"/>
                  </a:lnTo>
                  <a:lnTo>
                    <a:pt x="6540" y="0"/>
                  </a:lnTo>
                  <a:lnTo>
                    <a:pt x="5676" y="342"/>
                  </a:lnTo>
                  <a:lnTo>
                    <a:pt x="4813" y="685"/>
                  </a:lnTo>
                  <a:lnTo>
                    <a:pt x="0" y="850"/>
                  </a:lnTo>
                  <a:lnTo>
                    <a:pt x="3263" y="2921"/>
                  </a:lnTo>
                  <a:lnTo>
                    <a:pt x="6540" y="4991"/>
                  </a:lnTo>
                  <a:lnTo>
                    <a:pt x="4902" y="7226"/>
                  </a:lnTo>
                  <a:lnTo>
                    <a:pt x="6235" y="8255"/>
                  </a:lnTo>
                  <a:lnTo>
                    <a:pt x="7569" y="9296"/>
                  </a:lnTo>
                  <a:lnTo>
                    <a:pt x="7048" y="10502"/>
                  </a:lnTo>
                  <a:lnTo>
                    <a:pt x="10325" y="9118"/>
                  </a:lnTo>
                  <a:close/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90633" y="367094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4">
                  <a:moveTo>
                    <a:pt x="3797" y="0"/>
                  </a:moveTo>
                  <a:lnTo>
                    <a:pt x="2070" y="685"/>
                  </a:lnTo>
                  <a:lnTo>
                    <a:pt x="0" y="3162"/>
                  </a:lnTo>
                  <a:lnTo>
                    <a:pt x="2755" y="5676"/>
                  </a:lnTo>
                  <a:lnTo>
                    <a:pt x="520" y="5562"/>
                  </a:lnTo>
                  <a:lnTo>
                    <a:pt x="5168" y="4419"/>
                  </a:lnTo>
                  <a:lnTo>
                    <a:pt x="7086" y="3949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8C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90633" y="367094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4">
                  <a:moveTo>
                    <a:pt x="5168" y="4419"/>
                  </a:moveTo>
                  <a:lnTo>
                    <a:pt x="7086" y="3949"/>
                  </a:lnTo>
                  <a:lnTo>
                    <a:pt x="3797" y="0"/>
                  </a:lnTo>
                  <a:lnTo>
                    <a:pt x="2933" y="342"/>
                  </a:lnTo>
                  <a:lnTo>
                    <a:pt x="2070" y="685"/>
                  </a:lnTo>
                  <a:lnTo>
                    <a:pt x="0" y="3162"/>
                  </a:lnTo>
                  <a:lnTo>
                    <a:pt x="1384" y="4419"/>
                  </a:lnTo>
                  <a:lnTo>
                    <a:pt x="2755" y="5676"/>
                  </a:lnTo>
                  <a:lnTo>
                    <a:pt x="520" y="5562"/>
                  </a:lnTo>
                  <a:lnTo>
                    <a:pt x="5168" y="4419"/>
                  </a:lnTo>
                  <a:close/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95979" y="365166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4">
                  <a:moveTo>
                    <a:pt x="419" y="0"/>
                  </a:moveTo>
                  <a:lnTo>
                    <a:pt x="0" y="1371"/>
                  </a:lnTo>
                  <a:lnTo>
                    <a:pt x="3098" y="4305"/>
                  </a:lnTo>
                  <a:lnTo>
                    <a:pt x="1892" y="5676"/>
                  </a:lnTo>
                  <a:lnTo>
                    <a:pt x="6705" y="5676"/>
                  </a:lnTo>
                  <a:lnTo>
                    <a:pt x="7226" y="2755"/>
                  </a:lnTo>
                  <a:lnTo>
                    <a:pt x="7226" y="68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8C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95979" y="365166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4">
                  <a:moveTo>
                    <a:pt x="5676" y="5676"/>
                  </a:moveTo>
                  <a:lnTo>
                    <a:pt x="6705" y="5676"/>
                  </a:lnTo>
                  <a:lnTo>
                    <a:pt x="7226" y="2755"/>
                  </a:lnTo>
                  <a:lnTo>
                    <a:pt x="7226" y="1714"/>
                  </a:lnTo>
                  <a:lnTo>
                    <a:pt x="7226" y="685"/>
                  </a:lnTo>
                  <a:lnTo>
                    <a:pt x="419" y="0"/>
                  </a:lnTo>
                  <a:lnTo>
                    <a:pt x="0" y="1371"/>
                  </a:lnTo>
                  <a:lnTo>
                    <a:pt x="1549" y="2832"/>
                  </a:lnTo>
                  <a:lnTo>
                    <a:pt x="3098" y="4305"/>
                  </a:lnTo>
                  <a:lnTo>
                    <a:pt x="1892" y="5676"/>
                  </a:lnTo>
                  <a:lnTo>
                    <a:pt x="5676" y="5676"/>
                  </a:lnTo>
                  <a:close/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98735" y="363893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4421" y="2921"/>
                  </a:moveTo>
                  <a:lnTo>
                    <a:pt x="3784" y="2921"/>
                  </a:lnTo>
                  <a:lnTo>
                    <a:pt x="4305" y="7391"/>
                  </a:lnTo>
                  <a:lnTo>
                    <a:pt x="4421" y="2921"/>
                  </a:lnTo>
                  <a:close/>
                </a:path>
                <a:path w="5079" h="7620">
                  <a:moveTo>
                    <a:pt x="0" y="0"/>
                  </a:moveTo>
                  <a:lnTo>
                    <a:pt x="0" y="2057"/>
                  </a:lnTo>
                  <a:lnTo>
                    <a:pt x="1041" y="3441"/>
                  </a:lnTo>
                  <a:lnTo>
                    <a:pt x="2057" y="3949"/>
                  </a:lnTo>
                  <a:lnTo>
                    <a:pt x="3784" y="2921"/>
                  </a:lnTo>
                  <a:lnTo>
                    <a:pt x="4421" y="2921"/>
                  </a:lnTo>
                  <a:lnTo>
                    <a:pt x="4470" y="1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98735" y="363893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4470" y="1028"/>
                  </a:moveTo>
                  <a:lnTo>
                    <a:pt x="0" y="0"/>
                  </a:lnTo>
                  <a:lnTo>
                    <a:pt x="0" y="1028"/>
                  </a:lnTo>
                  <a:lnTo>
                    <a:pt x="0" y="2057"/>
                  </a:lnTo>
                  <a:lnTo>
                    <a:pt x="1041" y="3441"/>
                  </a:lnTo>
                  <a:lnTo>
                    <a:pt x="2057" y="3949"/>
                  </a:lnTo>
                  <a:lnTo>
                    <a:pt x="2920" y="3441"/>
                  </a:lnTo>
                  <a:lnTo>
                    <a:pt x="3784" y="2921"/>
                  </a:lnTo>
                  <a:lnTo>
                    <a:pt x="4305" y="7391"/>
                  </a:lnTo>
                  <a:lnTo>
                    <a:pt x="4470" y="1028"/>
                  </a:lnTo>
                  <a:close/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477196" y="364003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25" y="1397"/>
                  </a:lnTo>
                  <a:lnTo>
                    <a:pt x="0" y="4864"/>
                  </a:lnTo>
                  <a:lnTo>
                    <a:pt x="2171" y="6388"/>
                  </a:lnTo>
                  <a:lnTo>
                    <a:pt x="4660" y="5422"/>
                  </a:lnTo>
                  <a:lnTo>
                    <a:pt x="4978" y="3708"/>
                  </a:lnTo>
                  <a:lnTo>
                    <a:pt x="4775" y="2222"/>
                  </a:lnTo>
                  <a:lnTo>
                    <a:pt x="4622" y="1016"/>
                  </a:lnTo>
                  <a:lnTo>
                    <a:pt x="3797" y="6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8C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477196" y="364003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3797" y="609"/>
                  </a:moveTo>
                  <a:lnTo>
                    <a:pt x="2539" y="0"/>
                  </a:lnTo>
                  <a:lnTo>
                    <a:pt x="25" y="1397"/>
                  </a:lnTo>
                  <a:lnTo>
                    <a:pt x="12" y="3187"/>
                  </a:lnTo>
                  <a:lnTo>
                    <a:pt x="0" y="4864"/>
                  </a:lnTo>
                  <a:lnTo>
                    <a:pt x="2171" y="6388"/>
                  </a:lnTo>
                  <a:lnTo>
                    <a:pt x="3543" y="5854"/>
                  </a:lnTo>
                  <a:lnTo>
                    <a:pt x="4660" y="5422"/>
                  </a:lnTo>
                  <a:lnTo>
                    <a:pt x="4978" y="3708"/>
                  </a:lnTo>
                  <a:lnTo>
                    <a:pt x="4825" y="2590"/>
                  </a:lnTo>
                  <a:lnTo>
                    <a:pt x="4775" y="2222"/>
                  </a:lnTo>
                  <a:lnTo>
                    <a:pt x="4622" y="1016"/>
                  </a:lnTo>
                  <a:lnTo>
                    <a:pt x="3797" y="609"/>
                  </a:lnTo>
                  <a:close/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69055" y="364055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1003" y="0"/>
                  </a:moveTo>
                  <a:lnTo>
                    <a:pt x="584" y="266"/>
                  </a:lnTo>
                  <a:lnTo>
                    <a:pt x="0" y="647"/>
                  </a:lnTo>
                  <a:lnTo>
                    <a:pt x="114" y="2692"/>
                  </a:lnTo>
                  <a:lnTo>
                    <a:pt x="1993" y="4102"/>
                  </a:lnTo>
                  <a:lnTo>
                    <a:pt x="3073" y="4406"/>
                  </a:lnTo>
                  <a:lnTo>
                    <a:pt x="4825" y="3352"/>
                  </a:lnTo>
                  <a:lnTo>
                    <a:pt x="5270" y="2108"/>
                  </a:lnTo>
                  <a:lnTo>
                    <a:pt x="4889" y="1562"/>
                  </a:lnTo>
                  <a:lnTo>
                    <a:pt x="4660" y="1219"/>
                  </a:lnTo>
                  <a:lnTo>
                    <a:pt x="4267" y="1346"/>
                  </a:lnTo>
                  <a:lnTo>
                    <a:pt x="1485" y="74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8C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469055" y="364055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584" y="266"/>
                  </a:moveTo>
                  <a:lnTo>
                    <a:pt x="0" y="647"/>
                  </a:lnTo>
                  <a:lnTo>
                    <a:pt x="114" y="2692"/>
                  </a:lnTo>
                  <a:lnTo>
                    <a:pt x="1358" y="3619"/>
                  </a:lnTo>
                  <a:lnTo>
                    <a:pt x="1993" y="4102"/>
                  </a:lnTo>
                  <a:lnTo>
                    <a:pt x="3073" y="4406"/>
                  </a:lnTo>
                  <a:lnTo>
                    <a:pt x="3936" y="3886"/>
                  </a:lnTo>
                  <a:lnTo>
                    <a:pt x="4825" y="3352"/>
                  </a:lnTo>
                  <a:lnTo>
                    <a:pt x="5270" y="2108"/>
                  </a:lnTo>
                  <a:lnTo>
                    <a:pt x="4889" y="1562"/>
                  </a:lnTo>
                  <a:lnTo>
                    <a:pt x="4660" y="1219"/>
                  </a:lnTo>
                  <a:lnTo>
                    <a:pt x="4267" y="1346"/>
                  </a:lnTo>
                  <a:lnTo>
                    <a:pt x="3251" y="1130"/>
                  </a:lnTo>
                  <a:lnTo>
                    <a:pt x="1485" y="749"/>
                  </a:lnTo>
                  <a:lnTo>
                    <a:pt x="1003" y="0"/>
                  </a:lnTo>
                  <a:lnTo>
                    <a:pt x="584" y="266"/>
                  </a:lnTo>
                  <a:close/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58591" y="363509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358" y="0"/>
                  </a:moveTo>
                  <a:lnTo>
                    <a:pt x="0" y="1219"/>
                  </a:lnTo>
                  <a:lnTo>
                    <a:pt x="0" y="2146"/>
                  </a:lnTo>
                  <a:lnTo>
                    <a:pt x="279" y="2794"/>
                  </a:lnTo>
                  <a:lnTo>
                    <a:pt x="558" y="3416"/>
                  </a:lnTo>
                  <a:lnTo>
                    <a:pt x="1231" y="4051"/>
                  </a:lnTo>
                  <a:lnTo>
                    <a:pt x="3073" y="3924"/>
                  </a:lnTo>
                  <a:lnTo>
                    <a:pt x="3886" y="2578"/>
                  </a:lnTo>
                  <a:lnTo>
                    <a:pt x="3555" y="1587"/>
                  </a:lnTo>
                  <a:lnTo>
                    <a:pt x="3174" y="444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8C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458591" y="363509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555" y="1587"/>
                  </a:moveTo>
                  <a:lnTo>
                    <a:pt x="3174" y="444"/>
                  </a:lnTo>
                  <a:lnTo>
                    <a:pt x="1358" y="0"/>
                  </a:lnTo>
                  <a:lnTo>
                    <a:pt x="546" y="723"/>
                  </a:lnTo>
                  <a:lnTo>
                    <a:pt x="0" y="1219"/>
                  </a:lnTo>
                  <a:lnTo>
                    <a:pt x="0" y="2146"/>
                  </a:lnTo>
                  <a:lnTo>
                    <a:pt x="279" y="2794"/>
                  </a:lnTo>
                  <a:lnTo>
                    <a:pt x="558" y="3416"/>
                  </a:lnTo>
                  <a:lnTo>
                    <a:pt x="1231" y="4051"/>
                  </a:lnTo>
                  <a:lnTo>
                    <a:pt x="2006" y="4000"/>
                  </a:lnTo>
                  <a:lnTo>
                    <a:pt x="3073" y="3924"/>
                  </a:lnTo>
                  <a:lnTo>
                    <a:pt x="3886" y="2578"/>
                  </a:lnTo>
                  <a:lnTo>
                    <a:pt x="3555" y="1587"/>
                  </a:lnTo>
                  <a:close/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51275" y="363110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6845" y="0"/>
                  </a:moveTo>
                  <a:lnTo>
                    <a:pt x="3556" y="177"/>
                  </a:lnTo>
                  <a:lnTo>
                    <a:pt x="1625" y="368"/>
                  </a:lnTo>
                  <a:lnTo>
                    <a:pt x="1219" y="507"/>
                  </a:lnTo>
                  <a:lnTo>
                    <a:pt x="0" y="1650"/>
                  </a:lnTo>
                  <a:lnTo>
                    <a:pt x="63" y="3492"/>
                  </a:lnTo>
                  <a:lnTo>
                    <a:pt x="1308" y="4152"/>
                  </a:lnTo>
                  <a:lnTo>
                    <a:pt x="1955" y="2971"/>
                  </a:lnTo>
                  <a:lnTo>
                    <a:pt x="3746" y="2870"/>
                  </a:lnTo>
                  <a:lnTo>
                    <a:pt x="4470" y="2832"/>
                  </a:lnTo>
                  <a:lnTo>
                    <a:pt x="4597" y="3009"/>
                  </a:lnTo>
                  <a:lnTo>
                    <a:pt x="6210" y="2616"/>
                  </a:lnTo>
                  <a:lnTo>
                    <a:pt x="7264" y="1625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8C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51275" y="363110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746" y="2870"/>
                  </a:moveTo>
                  <a:lnTo>
                    <a:pt x="1955" y="2971"/>
                  </a:lnTo>
                  <a:lnTo>
                    <a:pt x="1308" y="4152"/>
                  </a:lnTo>
                  <a:lnTo>
                    <a:pt x="711" y="3835"/>
                  </a:lnTo>
                  <a:lnTo>
                    <a:pt x="63" y="3492"/>
                  </a:lnTo>
                  <a:lnTo>
                    <a:pt x="0" y="1650"/>
                  </a:lnTo>
                  <a:lnTo>
                    <a:pt x="901" y="800"/>
                  </a:lnTo>
                  <a:lnTo>
                    <a:pt x="1219" y="507"/>
                  </a:lnTo>
                  <a:lnTo>
                    <a:pt x="1625" y="368"/>
                  </a:lnTo>
                  <a:lnTo>
                    <a:pt x="2451" y="292"/>
                  </a:lnTo>
                  <a:lnTo>
                    <a:pt x="3556" y="177"/>
                  </a:lnTo>
                  <a:lnTo>
                    <a:pt x="6845" y="0"/>
                  </a:lnTo>
                  <a:lnTo>
                    <a:pt x="7099" y="1003"/>
                  </a:lnTo>
                  <a:lnTo>
                    <a:pt x="7264" y="1625"/>
                  </a:lnTo>
                  <a:lnTo>
                    <a:pt x="6210" y="2616"/>
                  </a:lnTo>
                  <a:lnTo>
                    <a:pt x="5168" y="2870"/>
                  </a:lnTo>
                  <a:lnTo>
                    <a:pt x="4597" y="3009"/>
                  </a:lnTo>
                  <a:lnTo>
                    <a:pt x="4470" y="2832"/>
                  </a:lnTo>
                  <a:lnTo>
                    <a:pt x="3746" y="2870"/>
                  </a:lnTo>
                  <a:close/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077173" y="3992676"/>
              <a:ext cx="18415" cy="38735"/>
            </a:xfrm>
            <a:custGeom>
              <a:avLst/>
              <a:gdLst/>
              <a:ahLst/>
              <a:cxnLst/>
              <a:rect l="l" t="t" r="r" b="b"/>
              <a:pathLst>
                <a:path w="18414" h="38735">
                  <a:moveTo>
                    <a:pt x="11709" y="0"/>
                  </a:moveTo>
                  <a:lnTo>
                    <a:pt x="4826" y="2755"/>
                  </a:lnTo>
                  <a:lnTo>
                    <a:pt x="0" y="8267"/>
                  </a:lnTo>
                  <a:lnTo>
                    <a:pt x="4140" y="19278"/>
                  </a:lnTo>
                  <a:lnTo>
                    <a:pt x="1079" y="23418"/>
                  </a:lnTo>
                  <a:lnTo>
                    <a:pt x="1861" y="35110"/>
                  </a:lnTo>
                  <a:lnTo>
                    <a:pt x="3043" y="38304"/>
                  </a:lnTo>
                  <a:lnTo>
                    <a:pt x="6712" y="38530"/>
                  </a:lnTo>
                  <a:lnTo>
                    <a:pt x="14465" y="34429"/>
                  </a:lnTo>
                  <a:lnTo>
                    <a:pt x="18317" y="30485"/>
                  </a:lnTo>
                  <a:lnTo>
                    <a:pt x="17889" y="26866"/>
                  </a:lnTo>
                  <a:lnTo>
                    <a:pt x="15749" y="22553"/>
                  </a:lnTo>
                  <a:lnTo>
                    <a:pt x="14465" y="16522"/>
                  </a:lnTo>
                  <a:lnTo>
                    <a:pt x="14465" y="6883"/>
                  </a:lnTo>
                  <a:lnTo>
                    <a:pt x="11709" y="0"/>
                  </a:lnTo>
                  <a:close/>
                </a:path>
              </a:pathLst>
            </a:custGeom>
            <a:solidFill>
              <a:srgbClr val="F8E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077173" y="3992676"/>
              <a:ext cx="18415" cy="38735"/>
            </a:xfrm>
            <a:custGeom>
              <a:avLst/>
              <a:gdLst/>
              <a:ahLst/>
              <a:cxnLst/>
              <a:rect l="l" t="t" r="r" b="b"/>
              <a:pathLst>
                <a:path w="18414" h="38735">
                  <a:moveTo>
                    <a:pt x="14465" y="34429"/>
                  </a:moveTo>
                  <a:lnTo>
                    <a:pt x="18317" y="30485"/>
                  </a:lnTo>
                  <a:lnTo>
                    <a:pt x="17889" y="26866"/>
                  </a:lnTo>
                  <a:lnTo>
                    <a:pt x="15749" y="22553"/>
                  </a:lnTo>
                  <a:lnTo>
                    <a:pt x="14465" y="16522"/>
                  </a:lnTo>
                  <a:lnTo>
                    <a:pt x="14465" y="6883"/>
                  </a:lnTo>
                  <a:lnTo>
                    <a:pt x="11709" y="0"/>
                  </a:lnTo>
                  <a:lnTo>
                    <a:pt x="8267" y="1384"/>
                  </a:lnTo>
                  <a:lnTo>
                    <a:pt x="4826" y="2755"/>
                  </a:lnTo>
                  <a:lnTo>
                    <a:pt x="0" y="8267"/>
                  </a:lnTo>
                  <a:lnTo>
                    <a:pt x="2070" y="13779"/>
                  </a:lnTo>
                  <a:lnTo>
                    <a:pt x="4140" y="19278"/>
                  </a:lnTo>
                  <a:lnTo>
                    <a:pt x="1079" y="23418"/>
                  </a:lnTo>
                  <a:lnTo>
                    <a:pt x="1574" y="30302"/>
                  </a:lnTo>
                  <a:lnTo>
                    <a:pt x="1861" y="35110"/>
                  </a:lnTo>
                  <a:lnTo>
                    <a:pt x="3043" y="38304"/>
                  </a:lnTo>
                  <a:lnTo>
                    <a:pt x="6712" y="38530"/>
                  </a:lnTo>
                  <a:lnTo>
                    <a:pt x="14465" y="34429"/>
                  </a:lnTo>
                  <a:close/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03348" y="4006684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39" h="15875">
                  <a:moveTo>
                    <a:pt x="5346" y="0"/>
                  </a:moveTo>
                  <a:lnTo>
                    <a:pt x="0" y="10769"/>
                  </a:lnTo>
                  <a:lnTo>
                    <a:pt x="2755" y="12153"/>
                  </a:lnTo>
                  <a:lnTo>
                    <a:pt x="6197" y="14909"/>
                  </a:lnTo>
                  <a:lnTo>
                    <a:pt x="5511" y="15595"/>
                  </a:lnTo>
                  <a:lnTo>
                    <a:pt x="12395" y="11468"/>
                  </a:lnTo>
                  <a:lnTo>
                    <a:pt x="15151" y="871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8E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03348" y="4006684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39" h="15875">
                  <a:moveTo>
                    <a:pt x="8953" y="3200"/>
                  </a:moveTo>
                  <a:lnTo>
                    <a:pt x="5346" y="0"/>
                  </a:lnTo>
                  <a:lnTo>
                    <a:pt x="0" y="10769"/>
                  </a:lnTo>
                  <a:lnTo>
                    <a:pt x="2755" y="12153"/>
                  </a:lnTo>
                  <a:lnTo>
                    <a:pt x="4483" y="13525"/>
                  </a:lnTo>
                  <a:lnTo>
                    <a:pt x="6197" y="14909"/>
                  </a:lnTo>
                  <a:lnTo>
                    <a:pt x="5511" y="15595"/>
                  </a:lnTo>
                  <a:lnTo>
                    <a:pt x="8953" y="13525"/>
                  </a:lnTo>
                  <a:lnTo>
                    <a:pt x="12395" y="11468"/>
                  </a:lnTo>
                  <a:lnTo>
                    <a:pt x="15151" y="8712"/>
                  </a:lnTo>
                  <a:lnTo>
                    <a:pt x="8953" y="3200"/>
                  </a:lnTo>
                  <a:close/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91585" y="1663002"/>
              <a:ext cx="237209" cy="24263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6551" y="1348816"/>
              <a:ext cx="6951601" cy="4014393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618904" y="1267599"/>
            <a:ext cx="6984365" cy="5034280"/>
            <a:chOff x="618904" y="1267599"/>
            <a:chExt cx="6984365" cy="5034280"/>
          </a:xfrm>
        </p:grpSpPr>
        <p:sp>
          <p:nvSpPr>
            <p:cNvPr id="90" name="object 90"/>
            <p:cNvSpPr/>
            <p:nvPr/>
          </p:nvSpPr>
          <p:spPr>
            <a:xfrm>
              <a:off x="690943" y="6298171"/>
              <a:ext cx="6805930" cy="0"/>
            </a:xfrm>
            <a:custGeom>
              <a:avLst/>
              <a:gdLst/>
              <a:ahLst/>
              <a:cxnLst/>
              <a:rect l="l" t="t" r="r" b="b"/>
              <a:pathLst>
                <a:path w="6805930">
                  <a:moveTo>
                    <a:pt x="6805777" y="0"/>
                  </a:moveTo>
                  <a:lnTo>
                    <a:pt x="0" y="0"/>
                  </a:lnTo>
                </a:path>
              </a:pathLst>
            </a:custGeom>
            <a:ln w="6883">
              <a:solidFill>
                <a:srgbClr val="09183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2345" y="6263766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34404" y="34404"/>
                  </a:moveTo>
                  <a:lnTo>
                    <a:pt x="0" y="34404"/>
                  </a:lnTo>
                  <a:lnTo>
                    <a:pt x="0" y="0"/>
                  </a:lnTo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2350" y="1339392"/>
              <a:ext cx="0" cy="4856480"/>
            </a:xfrm>
            <a:custGeom>
              <a:avLst/>
              <a:gdLst/>
              <a:ahLst/>
              <a:cxnLst/>
              <a:rect l="l" t="t" r="r" b="b"/>
              <a:pathLst>
                <a:path h="4856480">
                  <a:moveTo>
                    <a:pt x="0" y="4856454"/>
                  </a:moveTo>
                  <a:lnTo>
                    <a:pt x="0" y="0"/>
                  </a:lnTo>
                </a:path>
              </a:pathLst>
            </a:custGeom>
            <a:ln w="6883">
              <a:solidFill>
                <a:srgbClr val="09183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2350" y="1271041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0" y="34404"/>
                  </a:moveTo>
                  <a:lnTo>
                    <a:pt x="0" y="0"/>
                  </a:lnTo>
                  <a:lnTo>
                    <a:pt x="34404" y="0"/>
                  </a:lnTo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25149" y="1271041"/>
              <a:ext cx="6805930" cy="0"/>
            </a:xfrm>
            <a:custGeom>
              <a:avLst/>
              <a:gdLst/>
              <a:ahLst/>
              <a:cxnLst/>
              <a:rect l="l" t="t" r="r" b="b"/>
              <a:pathLst>
                <a:path w="6805930">
                  <a:moveTo>
                    <a:pt x="0" y="0"/>
                  </a:moveTo>
                  <a:lnTo>
                    <a:pt x="6805777" y="0"/>
                  </a:lnTo>
                </a:path>
              </a:pathLst>
            </a:custGeom>
            <a:ln w="6883">
              <a:solidFill>
                <a:srgbClr val="09183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565123" y="1271041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0" y="0"/>
                  </a:moveTo>
                  <a:lnTo>
                    <a:pt x="34404" y="0"/>
                  </a:lnTo>
                  <a:lnTo>
                    <a:pt x="34404" y="34404"/>
                  </a:lnTo>
                </a:path>
              </a:pathLst>
            </a:custGeom>
            <a:ln w="6883">
              <a:solidFill>
                <a:srgbClr val="0918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99527" y="1373365"/>
              <a:ext cx="0" cy="4856480"/>
            </a:xfrm>
            <a:custGeom>
              <a:avLst/>
              <a:gdLst/>
              <a:ahLst/>
              <a:cxnLst/>
              <a:rect l="l" t="t" r="r" b="b"/>
              <a:pathLst>
                <a:path h="4856480">
                  <a:moveTo>
                    <a:pt x="0" y="0"/>
                  </a:moveTo>
                  <a:lnTo>
                    <a:pt x="0" y="4856454"/>
                  </a:lnTo>
                </a:path>
              </a:pathLst>
            </a:custGeom>
            <a:ln w="6883">
              <a:solidFill>
                <a:srgbClr val="09183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pc="-25" dirty="0"/>
              <a:t>h</a:t>
            </a:r>
            <a:r>
              <a:rPr spc="-90" dirty="0"/>
              <a:t> </a:t>
            </a:r>
            <a:r>
              <a:rPr spc="-75" dirty="0"/>
              <a:t>East</a:t>
            </a: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8" y="1144169"/>
            <a:ext cx="7213764" cy="5223152"/>
          </a:xfrm>
          <a:prstGeom prst="rect">
            <a:avLst/>
          </a:prstGeom>
        </p:spPr>
      </p:pic>
      <p:grpSp>
        <p:nvGrpSpPr>
          <p:cNvPr id="102" name="Групувати 101"/>
          <p:cNvGrpSpPr/>
          <p:nvPr/>
        </p:nvGrpSpPr>
        <p:grpSpPr>
          <a:xfrm>
            <a:off x="1067616" y="1370596"/>
            <a:ext cx="6167590" cy="4730612"/>
            <a:chOff x="1067616" y="1370596"/>
            <a:chExt cx="6167590" cy="4730612"/>
          </a:xfrm>
        </p:grpSpPr>
        <p:sp>
          <p:nvSpPr>
            <p:cNvPr id="75" name="object 75"/>
            <p:cNvSpPr txBox="1"/>
            <p:nvPr/>
          </p:nvSpPr>
          <p:spPr>
            <a:xfrm>
              <a:off x="5606515" y="2574010"/>
              <a:ext cx="329383" cy="17632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4"/>
                </a:spcBef>
              </a:pPr>
              <a:r>
                <a:rPr sz="1050" b="1" spc="-30" dirty="0">
                  <a:solidFill>
                    <a:srgbClr val="020303"/>
                  </a:solidFill>
                  <a:latin typeface="Grammarsaurus" pitchFamily="2" charset="0"/>
                  <a:cs typeface="Gill Sans MT"/>
                </a:rPr>
                <a:t>Asia</a:t>
              </a:r>
              <a:endParaRPr sz="1050" spc="-30">
                <a:latin typeface="Grammarsaurus" pitchFamily="2" charset="0"/>
                <a:cs typeface="Gill Sans MT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4061091" y="3507295"/>
              <a:ext cx="436188" cy="17632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4"/>
                </a:spcBef>
              </a:pPr>
              <a:r>
                <a:rPr sz="1050" b="1" spc="-30" dirty="0">
                  <a:solidFill>
                    <a:srgbClr val="020303"/>
                  </a:solidFill>
                  <a:latin typeface="Grammarsaurus" pitchFamily="2" charset="0"/>
                  <a:cs typeface="Gill Sans MT"/>
                </a:rPr>
                <a:t>Africa</a:t>
              </a:r>
              <a:endParaRPr sz="1050" spc="-30">
                <a:latin typeface="Grammarsaurus" pitchFamily="2" charset="0"/>
                <a:cs typeface="Gill Sans MT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6471972" y="4420400"/>
              <a:ext cx="659582" cy="294952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R="5080" indent="6350">
                <a:lnSpc>
                  <a:spcPct val="72600"/>
                </a:lnSpc>
                <a:spcBef>
                  <a:spcPts val="459"/>
                </a:spcBef>
              </a:pPr>
              <a:r>
                <a:rPr sz="1050" b="1" spc="-30" dirty="0">
                  <a:solidFill>
                    <a:srgbClr val="020303"/>
                  </a:solidFill>
                  <a:latin typeface="Grammarsaurus" pitchFamily="2" charset="0"/>
                  <a:cs typeface="Gill Sans MT"/>
                </a:rPr>
                <a:t>Oceania/ Australia</a:t>
              </a:r>
              <a:endParaRPr sz="1050" spc="-30">
                <a:latin typeface="Grammarsaurus" pitchFamily="2" charset="0"/>
                <a:cs typeface="Gill Sans MT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4165827" y="2746539"/>
              <a:ext cx="500597" cy="17632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4"/>
                </a:spcBef>
              </a:pPr>
              <a:r>
                <a:rPr sz="1050" b="1" spc="-30" dirty="0">
                  <a:solidFill>
                    <a:srgbClr val="020303"/>
                  </a:solidFill>
                  <a:latin typeface="Grammarsaurus" pitchFamily="2" charset="0"/>
                  <a:cs typeface="Gill Sans MT"/>
                </a:rPr>
                <a:t>Europe</a:t>
              </a:r>
              <a:endParaRPr sz="1050" spc="-30">
                <a:latin typeface="Grammarsaurus" pitchFamily="2" charset="0"/>
                <a:cs typeface="Gill Sans MT"/>
              </a:endParaRPr>
            </a:p>
          </p:txBody>
        </p:sp>
        <p:sp>
          <p:nvSpPr>
            <p:cNvPr id="79" name="object 79"/>
            <p:cNvSpPr txBox="1"/>
            <p:nvPr/>
          </p:nvSpPr>
          <p:spPr>
            <a:xfrm>
              <a:off x="1645347" y="2783573"/>
              <a:ext cx="1076203" cy="17632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4"/>
                </a:spcBef>
              </a:pPr>
              <a:r>
                <a:rPr sz="1050" b="1" spc="-30" dirty="0">
                  <a:solidFill>
                    <a:srgbClr val="020303"/>
                  </a:solidFill>
                  <a:latin typeface="Grammarsaurus" pitchFamily="2" charset="0"/>
                  <a:cs typeface="Gill Sans MT"/>
                </a:rPr>
                <a:t>North America</a:t>
              </a:r>
              <a:endParaRPr sz="1050" spc="-30">
                <a:latin typeface="Grammarsaurus" pitchFamily="2" charset="0"/>
                <a:cs typeface="Gill Sans MT"/>
              </a:endParaRPr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2368994" y="4064571"/>
              <a:ext cx="1063158" cy="168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4"/>
                </a:spcBef>
              </a:pPr>
              <a:r>
                <a:rPr sz="1000" b="1" spc="-30" dirty="0">
                  <a:solidFill>
                    <a:srgbClr val="020303"/>
                  </a:solidFill>
                  <a:latin typeface="Grammarsaurus" pitchFamily="2" charset="0"/>
                  <a:cs typeface="Gill Sans MT"/>
                </a:rPr>
                <a:t>South America</a:t>
              </a:r>
              <a:endParaRPr sz="1000" spc="-30" dirty="0">
                <a:latin typeface="Grammarsaurus" pitchFamily="2" charset="0"/>
                <a:cs typeface="Gill Sans MT"/>
              </a:endParaRP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2967799" y="2894482"/>
              <a:ext cx="483476" cy="294952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L="27940" marR="5080" indent="-28575">
                <a:lnSpc>
                  <a:spcPct val="72600"/>
                </a:lnSpc>
                <a:spcBef>
                  <a:spcPts val="459"/>
                </a:spcBef>
              </a:pPr>
              <a:r>
                <a:rPr sz="1050" spc="-30" dirty="0">
                  <a:solidFill>
                    <a:srgbClr val="154998"/>
                  </a:solidFill>
                  <a:latin typeface="Grammarsaurus" pitchFamily="2" charset="0"/>
                  <a:cs typeface="Gill Sans MT"/>
                </a:rPr>
                <a:t>Atlantic Ocean</a:t>
              </a:r>
              <a:endParaRPr sz="1050" spc="-30">
                <a:latin typeface="Grammarsaurus" pitchFamily="2" charset="0"/>
                <a:cs typeface="Gill Sans MT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3468344" y="4461116"/>
              <a:ext cx="592747" cy="294952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L="27940" marR="5080" indent="-28575">
                <a:lnSpc>
                  <a:spcPct val="72600"/>
                </a:lnSpc>
                <a:spcBef>
                  <a:spcPts val="459"/>
                </a:spcBef>
              </a:pPr>
              <a:r>
                <a:rPr sz="1050" dirty="0">
                  <a:solidFill>
                    <a:srgbClr val="154998"/>
                  </a:solidFill>
                  <a:latin typeface="Grammarsaurus" pitchFamily="2" charset="0"/>
                  <a:cs typeface="Gill Sans MT"/>
                </a:rPr>
                <a:t>Atlantic Ocean</a:t>
              </a:r>
              <a:endParaRPr sz="1050" dirty="0">
                <a:latin typeface="Grammarsaurus" pitchFamily="2" charset="0"/>
                <a:cs typeface="Gill Sans MT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5427228" y="4064571"/>
              <a:ext cx="419427" cy="294952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R="5080" indent="8255">
                <a:lnSpc>
                  <a:spcPct val="72600"/>
                </a:lnSpc>
                <a:spcBef>
                  <a:spcPts val="459"/>
                </a:spcBef>
              </a:pPr>
              <a:r>
                <a:rPr sz="1050" dirty="0">
                  <a:solidFill>
                    <a:srgbClr val="154998"/>
                  </a:solidFill>
                  <a:latin typeface="Grammarsaurus" pitchFamily="2" charset="0"/>
                  <a:cs typeface="Gill Sans MT"/>
                </a:rPr>
                <a:t>Indian Ocean</a:t>
              </a:r>
              <a:endParaRPr sz="1050">
                <a:latin typeface="Grammarsaurus" pitchFamily="2" charset="0"/>
                <a:cs typeface="Gill Sans MT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6815779" y="3321240"/>
              <a:ext cx="419427" cy="294952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R="5080" indent="8255">
                <a:lnSpc>
                  <a:spcPct val="72600"/>
                </a:lnSpc>
                <a:spcBef>
                  <a:spcPts val="459"/>
                </a:spcBef>
              </a:pPr>
              <a:r>
                <a:rPr sz="1050" dirty="0">
                  <a:solidFill>
                    <a:srgbClr val="154998"/>
                  </a:solidFill>
                  <a:latin typeface="Grammarsaurus" pitchFamily="2" charset="0"/>
                  <a:cs typeface="Gill Sans MT"/>
                </a:rPr>
                <a:t>Pacific Ocean</a:t>
              </a:r>
              <a:endParaRPr sz="1050">
                <a:latin typeface="Grammarsaurus" pitchFamily="2" charset="0"/>
                <a:cs typeface="Gill Sans MT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1404029" y="5061775"/>
              <a:ext cx="503785" cy="294952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R="5080" indent="8255">
                <a:lnSpc>
                  <a:spcPct val="72600"/>
                </a:lnSpc>
                <a:spcBef>
                  <a:spcPts val="459"/>
                </a:spcBef>
              </a:pPr>
              <a:r>
                <a:rPr sz="1050" dirty="0">
                  <a:solidFill>
                    <a:srgbClr val="154998"/>
                  </a:solidFill>
                  <a:latin typeface="Grammarsaurus" pitchFamily="2" charset="0"/>
                  <a:cs typeface="Gill Sans MT"/>
                </a:rPr>
                <a:t>Pacific Ocean</a:t>
              </a:r>
              <a:endParaRPr sz="1050">
                <a:latin typeface="Grammarsaurus" pitchFamily="2" charset="0"/>
                <a:cs typeface="Gill Sans MT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1067616" y="3321240"/>
              <a:ext cx="419427" cy="294952"/>
            </a:xfrm>
            <a:prstGeom prst="rect">
              <a:avLst/>
            </a:prstGeom>
          </p:spPr>
          <p:txBody>
            <a:bodyPr vert="horz" wrap="square" lIns="0" tIns="58419" rIns="0" bIns="0" rtlCol="0">
              <a:spAutoFit/>
            </a:bodyPr>
            <a:lstStyle/>
            <a:p>
              <a:pPr marR="5080" indent="8255">
                <a:lnSpc>
                  <a:spcPct val="72600"/>
                </a:lnSpc>
                <a:spcBef>
                  <a:spcPts val="459"/>
                </a:spcBef>
              </a:pPr>
              <a:r>
                <a:rPr sz="1050" dirty="0">
                  <a:solidFill>
                    <a:srgbClr val="154998"/>
                  </a:solidFill>
                  <a:latin typeface="Grammarsaurus" pitchFamily="2" charset="0"/>
                  <a:cs typeface="Gill Sans MT"/>
                </a:rPr>
                <a:t>Pacific Ocean</a:t>
              </a:r>
              <a:endParaRPr sz="1050" dirty="0">
                <a:latin typeface="Grammarsaurus" pitchFamily="2" charset="0"/>
                <a:cs typeface="Gill Sans MT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3950118" y="5537593"/>
              <a:ext cx="1027762" cy="56361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114"/>
                </a:spcBef>
              </a:pPr>
              <a:r>
                <a:rPr sz="1050" dirty="0">
                  <a:solidFill>
                    <a:srgbClr val="154998"/>
                  </a:solidFill>
                  <a:latin typeface="Grammarsaurus" pitchFamily="2" charset="0"/>
                  <a:cs typeface="Gill Sans MT"/>
                </a:rPr>
                <a:t>Southern Ocean</a:t>
              </a:r>
              <a:endParaRPr sz="1050">
                <a:latin typeface="Grammarsaurus" pitchFamily="2" charset="0"/>
                <a:cs typeface="Gill Sans MT"/>
              </a:endParaRPr>
            </a:p>
            <a:p>
              <a:pPr>
                <a:lnSpc>
                  <a:spcPct val="100000"/>
                </a:lnSpc>
                <a:spcBef>
                  <a:spcPts val="470"/>
                </a:spcBef>
              </a:pPr>
              <a:endParaRPr sz="1050">
                <a:latin typeface="Grammarsaurus" pitchFamily="2" charset="0"/>
                <a:cs typeface="Gill Sans MT"/>
              </a:endParaRPr>
            </a:p>
            <a:p>
              <a:pPr marR="8890" algn="r">
                <a:lnSpc>
                  <a:spcPct val="100000"/>
                </a:lnSpc>
              </a:pPr>
              <a:r>
                <a:rPr sz="1050" b="1" dirty="0">
                  <a:solidFill>
                    <a:srgbClr val="020303"/>
                  </a:solidFill>
                  <a:latin typeface="Grammarsaurus" pitchFamily="2" charset="0"/>
                  <a:cs typeface="Gill Sans MT"/>
                </a:rPr>
                <a:t>Antarctica</a:t>
              </a:r>
              <a:endParaRPr sz="1050">
                <a:latin typeface="Grammarsaurus" pitchFamily="2" charset="0"/>
                <a:cs typeface="Gill Sans MT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3875938" y="1370596"/>
              <a:ext cx="814720" cy="17632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14"/>
                </a:spcBef>
              </a:pPr>
              <a:r>
                <a:rPr sz="1050" dirty="0">
                  <a:solidFill>
                    <a:srgbClr val="154998"/>
                  </a:solidFill>
                  <a:latin typeface="Grammarsaurus" pitchFamily="2" charset="0"/>
                  <a:cs typeface="Gill Sans MT"/>
                </a:rPr>
                <a:t>Arctic Ocean</a:t>
              </a:r>
              <a:endParaRPr sz="1050" dirty="0">
                <a:latin typeface="Grammarsaurus" pitchFamily="2" charset="0"/>
                <a:cs typeface="Gill Sans MT"/>
              </a:endParaRPr>
            </a:p>
          </p:txBody>
        </p:sp>
      </p:grpSp>
      <p:sp>
        <p:nvSpPr>
          <p:cNvPr id="104" name="object 269"/>
          <p:cNvSpPr txBox="1"/>
          <p:nvPr/>
        </p:nvSpPr>
        <p:spPr>
          <a:xfrm>
            <a:off x="4947626" y="7328188"/>
            <a:ext cx="959203" cy="987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600" dirty="0">
                <a:solidFill>
                  <a:srgbClr val="FFFFFF"/>
                </a:solidFill>
                <a:latin typeface="Grammarsaurus" pitchFamily="2" charset="0"/>
                <a:cs typeface="Gill Sans MT"/>
              </a:rPr>
              <a:t>www.grammarsaurus.co.uk</a:t>
            </a:r>
            <a:endParaRPr sz="600" dirty="0">
              <a:latin typeface="Grammarsaurus" pitchFamily="2" charset="0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1192</Words>
  <Application>Microsoft Office PowerPoint</Application>
  <PresentationFormat>Custom</PresentationFormat>
  <Paragraphs>295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Gill Sans MT</vt:lpstr>
      <vt:lpstr>Grammarsaurus</vt:lpstr>
      <vt:lpstr>Office Theme</vt:lpstr>
      <vt:lpstr>My Local Area and Luxor, Egypt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Organiser</dc:title>
  <dc:creator>SGraves</dc:creator>
  <cp:lastModifiedBy>SGraves@stjohns.worcs.sch.uk</cp:lastModifiedBy>
  <cp:revision>9</cp:revision>
  <dcterms:created xsi:type="dcterms:W3CDTF">2025-05-05T10:20:45Z</dcterms:created>
  <dcterms:modified xsi:type="dcterms:W3CDTF">2025-09-24T20:17:52Z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2025-04-29T00:00:00Z</vt:filetime>
  </property>
  <property fmtid="{D5CDD505-2E9C-101B-9397-08002B2CF9AE}" pid="3" name="Creator">
    <vt:lpwstr>Adobe Illustrator 29.4 (Windows)</vt:lpwstr>
  </property>
  <property fmtid="{D5CDD505-2E9C-101B-9397-08002B2CF9AE}" pid="4" name="LastSaved">
    <vt:filetime>2025-05-05T00:00:00Z</vt:filetime>
  </property>
  <property fmtid="{D5CDD505-2E9C-101B-9397-08002B2CF9AE}" pid="5" name="Producer">
    <vt:lpwstr>3-Heights(TM) PDF Security Shell 4.8.25.2 (http://www.pdf-tools.com)</vt:lpwstr>
  </property>
</Properties>
</file>