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136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323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374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196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16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339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546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518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400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925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409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019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89120" y="-665"/>
            <a:ext cx="3386540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Twinkl" pitchFamily="2" charset="0"/>
              </a:rPr>
              <a:t>Year 1</a:t>
            </a:r>
          </a:p>
          <a:p>
            <a:pPr algn="ctr"/>
            <a:r>
              <a:rPr lang="en-GB" sz="2400" dirty="0" smtClean="0">
                <a:latin typeface="Twinkl" pitchFamily="2" charset="0"/>
              </a:rPr>
              <a:t>‘Animals’  </a:t>
            </a:r>
          </a:p>
          <a:p>
            <a:pPr algn="ctr"/>
            <a:r>
              <a:rPr lang="en-GB" sz="2400" dirty="0" smtClean="0">
                <a:latin typeface="Twinkl" pitchFamily="2" charset="0"/>
              </a:rPr>
              <a:t>Knowledge </a:t>
            </a:r>
            <a:r>
              <a:rPr lang="en-GB" sz="2400" dirty="0" smtClean="0">
                <a:latin typeface="Twinkl" pitchFamily="2" charset="0"/>
              </a:rPr>
              <a:t>Organiser</a:t>
            </a:r>
            <a:endParaRPr lang="en-GB" sz="2400" dirty="0">
              <a:latin typeface="Twinkl" pitchFamily="2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001263"/>
              </p:ext>
            </p:extLst>
          </p:nvPr>
        </p:nvGraphicFramePr>
        <p:xfrm>
          <a:off x="7836659" y="4376596"/>
          <a:ext cx="4355341" cy="2481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5341">
                  <a:extLst>
                    <a:ext uri="{9D8B030D-6E8A-4147-A177-3AD203B41FA5}">
                      <a16:colId xmlns:a16="http://schemas.microsoft.com/office/drawing/2014/main" val="1223963889"/>
                    </a:ext>
                  </a:extLst>
                </a:gridCol>
              </a:tblGrid>
              <a:tr h="463462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latin typeface="Twinkl" pitchFamily="2" charset="0"/>
                        </a:rPr>
                        <a:t>Key Skills (Working Scientifically)</a:t>
                      </a:r>
                      <a:endParaRPr lang="en-GB" sz="1400" b="1" dirty="0">
                        <a:latin typeface="Twinkl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209975"/>
                  </a:ext>
                </a:extLst>
              </a:tr>
              <a:tr h="463462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Twinkl" pitchFamily="2" charset="0"/>
                        </a:rPr>
                        <a:t>Identifying and </a:t>
                      </a:r>
                      <a:r>
                        <a:rPr lang="en-GB" sz="1400" dirty="0" smtClean="0">
                          <a:latin typeface="Twinkl" pitchFamily="2" charset="0"/>
                        </a:rPr>
                        <a:t>classifying</a:t>
                      </a:r>
                      <a:endParaRPr lang="en-GB" sz="1400" dirty="0">
                        <a:latin typeface="Twinkl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184845"/>
                  </a:ext>
                </a:extLst>
              </a:tr>
              <a:tr h="463462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Twinkl" pitchFamily="2" charset="0"/>
                        </a:rPr>
                        <a:t>Observing closely</a:t>
                      </a:r>
                      <a:r>
                        <a:rPr lang="en-GB" sz="1400" baseline="0" dirty="0" smtClean="0">
                          <a:latin typeface="Twinkl" pitchFamily="2" charset="0"/>
                        </a:rPr>
                        <a:t> </a:t>
                      </a:r>
                      <a:r>
                        <a:rPr lang="en-GB" sz="1400" dirty="0" smtClean="0">
                          <a:latin typeface="Twinkl" pitchFamily="2" charset="0"/>
                        </a:rPr>
                        <a:t>to </a:t>
                      </a:r>
                      <a:r>
                        <a:rPr lang="en-GB" sz="1400" dirty="0" smtClean="0">
                          <a:latin typeface="Twinkl" pitchFamily="2" charset="0"/>
                        </a:rPr>
                        <a:t>answer </a:t>
                      </a:r>
                      <a:r>
                        <a:rPr lang="en-GB" sz="1400" dirty="0" smtClean="0">
                          <a:latin typeface="Twinkl" pitchFamily="2" charset="0"/>
                        </a:rPr>
                        <a:t>questions (using simple</a:t>
                      </a:r>
                      <a:r>
                        <a:rPr lang="en-GB" sz="1400" baseline="0" dirty="0" smtClean="0">
                          <a:latin typeface="Twinkl" pitchFamily="2" charset="0"/>
                        </a:rPr>
                        <a:t> equipment)</a:t>
                      </a:r>
                      <a:endParaRPr lang="en-GB" sz="1400" dirty="0">
                        <a:latin typeface="Twinkl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640929"/>
                  </a:ext>
                </a:extLst>
              </a:tr>
              <a:tr h="463462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Twinkl" pitchFamily="2" charset="0"/>
                        </a:rPr>
                        <a:t>Asking simple questions and recognising they can</a:t>
                      </a:r>
                      <a:r>
                        <a:rPr lang="en-GB" sz="1400" baseline="0" dirty="0" smtClean="0">
                          <a:latin typeface="Twinkl" pitchFamily="2" charset="0"/>
                        </a:rPr>
                        <a:t> be answered in different ways</a:t>
                      </a:r>
                      <a:endParaRPr lang="en-GB" sz="1400" dirty="0">
                        <a:latin typeface="Twinkl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662093"/>
                  </a:ext>
                </a:extLst>
              </a:tr>
              <a:tr h="4634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Twinkl" pitchFamily="2" charset="0"/>
                        </a:rPr>
                        <a:t>Performing simple</a:t>
                      </a:r>
                      <a:r>
                        <a:rPr lang="en-GB" sz="1400" baseline="0" dirty="0" smtClean="0">
                          <a:latin typeface="Twinkl" pitchFamily="2" charset="0"/>
                        </a:rPr>
                        <a:t> tests and gathering data</a:t>
                      </a:r>
                      <a:endParaRPr lang="en-GB" sz="1400" dirty="0" smtClean="0">
                        <a:latin typeface="Twinkl" pitchFamily="2" charset="0"/>
                      </a:endParaRPr>
                    </a:p>
                    <a:p>
                      <a:endParaRPr lang="en-GB" sz="1400" dirty="0">
                        <a:latin typeface="Twinkl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918326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389120" cy="364018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34507" y="15356"/>
            <a:ext cx="3448594" cy="436123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75660" y="15357"/>
            <a:ext cx="967746" cy="436123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75250" y="1215686"/>
            <a:ext cx="3461409" cy="498105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863" y="3640183"/>
            <a:ext cx="4369211" cy="3217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102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44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Twinkl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dbrothers</dc:creator>
  <cp:lastModifiedBy>dbrothers</cp:lastModifiedBy>
  <cp:revision>5</cp:revision>
  <dcterms:created xsi:type="dcterms:W3CDTF">2021-09-03T14:53:29Z</dcterms:created>
  <dcterms:modified xsi:type="dcterms:W3CDTF">2021-10-06T15:41:39Z</dcterms:modified>
</cp:coreProperties>
</file>