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1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6291" y="3404385"/>
            <a:ext cx="5675745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winkl" pitchFamily="2" charset="0"/>
              </a:rPr>
              <a:t>Year 1</a:t>
            </a:r>
          </a:p>
          <a:p>
            <a:pPr algn="ctr"/>
            <a:r>
              <a:rPr lang="en-GB" sz="2400" dirty="0" smtClean="0">
                <a:latin typeface="Twinkl" pitchFamily="2" charset="0"/>
              </a:rPr>
              <a:t>‘Materials’  Knowledge Organiser</a:t>
            </a:r>
            <a:endParaRPr lang="en-GB" sz="2400" dirty="0">
              <a:latin typeface="Twinkl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40500" cy="3371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118" y="0"/>
            <a:ext cx="6943725" cy="33712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96885"/>
            <a:ext cx="2697018" cy="306111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697018" y="4245496"/>
            <a:ext cx="3925455" cy="2612504"/>
            <a:chOff x="2697018" y="3819884"/>
            <a:chExt cx="3925455" cy="26125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7018" y="3819884"/>
              <a:ext cx="3925455" cy="2612504"/>
            </a:xfrm>
            <a:prstGeom prst="rect">
              <a:avLst/>
            </a:prstGeom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5338618" y="5148477"/>
              <a:ext cx="1283855" cy="1283911"/>
            </a:xfrm>
            <a:prstGeom prst="rect">
              <a:avLst/>
            </a:prstGeom>
            <a:blipFill>
              <a:blip r:embed="rId6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248"/>
              </p:ext>
            </p:extLst>
          </p:nvPr>
        </p:nvGraphicFramePr>
        <p:xfrm>
          <a:off x="6991927" y="4414984"/>
          <a:ext cx="4959927" cy="231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927">
                  <a:extLst>
                    <a:ext uri="{9D8B030D-6E8A-4147-A177-3AD203B41FA5}">
                      <a16:colId xmlns:a16="http://schemas.microsoft.com/office/drawing/2014/main" val="1223963889"/>
                    </a:ext>
                  </a:extLst>
                </a:gridCol>
              </a:tblGrid>
              <a:tr h="46346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winkl" pitchFamily="2" charset="0"/>
                        </a:rPr>
                        <a:t>Key Skills (</a:t>
                      </a:r>
                      <a:r>
                        <a:rPr lang="en-GB" sz="1400" b="1" smtClean="0">
                          <a:latin typeface="Twinkl" pitchFamily="2" charset="0"/>
                        </a:rPr>
                        <a:t>Working Scientifically)</a:t>
                      </a:r>
                      <a:endParaRPr lang="en-GB" sz="14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9975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Identifying and classifying materials and objects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84845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Using observations to answer questions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0929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Performing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tests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2093"/>
                  </a:ext>
                </a:extLst>
              </a:tr>
              <a:tr h="463462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Gather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data in simple tests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18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1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dbrothers</dc:creator>
  <cp:lastModifiedBy>dbrothers</cp:lastModifiedBy>
  <cp:revision>4</cp:revision>
  <dcterms:created xsi:type="dcterms:W3CDTF">2021-09-03T14:53:29Z</dcterms:created>
  <dcterms:modified xsi:type="dcterms:W3CDTF">2021-10-06T15:36:51Z</dcterms:modified>
</cp:coreProperties>
</file>