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6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136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323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374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196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16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339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546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518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400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925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409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6E5CB-6026-4831-A110-47EB21AEFAEE}" type="datetimeFigureOut">
              <a:rPr lang="en-GB" smtClean="0"/>
              <a:t>06/10/2021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3AF21-2066-47A7-B5DD-4504EA2D8C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019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05936" y="5412510"/>
            <a:ext cx="3851592" cy="101566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Twinkl" pitchFamily="2" charset="0"/>
              </a:rPr>
              <a:t>Year 2</a:t>
            </a:r>
          </a:p>
          <a:p>
            <a:pPr algn="ctr"/>
            <a:r>
              <a:rPr lang="en-GB" sz="2000" dirty="0" smtClean="0">
                <a:latin typeface="Twinkl" pitchFamily="2" charset="0"/>
              </a:rPr>
              <a:t>‘Uses of Everyday Materials’  </a:t>
            </a:r>
          </a:p>
          <a:p>
            <a:pPr algn="ctr"/>
            <a:r>
              <a:rPr lang="en-GB" sz="2000" dirty="0" smtClean="0">
                <a:latin typeface="Twinkl" pitchFamily="2" charset="0"/>
              </a:rPr>
              <a:t>Knowledge </a:t>
            </a:r>
            <a:r>
              <a:rPr lang="en-GB" sz="2000" dirty="0" smtClean="0">
                <a:latin typeface="Twinkl" pitchFamily="2" charset="0"/>
              </a:rPr>
              <a:t>Organiser</a:t>
            </a:r>
            <a:endParaRPr lang="en-GB" sz="2000" dirty="0">
              <a:latin typeface="Twinkl" pitchFamily="2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207924"/>
              </p:ext>
            </p:extLst>
          </p:nvPr>
        </p:nvGraphicFramePr>
        <p:xfrm>
          <a:off x="4867536" y="1764870"/>
          <a:ext cx="2438400" cy="29106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1223963889"/>
                    </a:ext>
                  </a:extLst>
                </a:gridCol>
              </a:tblGrid>
              <a:tr h="411287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winkl" pitchFamily="2" charset="0"/>
                        </a:rPr>
                        <a:t>Key Skills </a:t>
                      </a:r>
                      <a:endParaRPr lang="en-GB" sz="1400" b="1" dirty="0" smtClean="0">
                        <a:latin typeface="Twinkl" pitchFamily="2" charset="0"/>
                      </a:endParaRPr>
                    </a:p>
                    <a:p>
                      <a:r>
                        <a:rPr lang="en-GB" sz="1400" b="1" dirty="0" smtClean="0">
                          <a:latin typeface="Twinkl" pitchFamily="2" charset="0"/>
                        </a:rPr>
                        <a:t>(</a:t>
                      </a:r>
                      <a:r>
                        <a:rPr lang="en-GB" sz="1400" b="1" dirty="0" smtClean="0">
                          <a:latin typeface="Twinkl" pitchFamily="2" charset="0"/>
                        </a:rPr>
                        <a:t>Working Scientifically)</a:t>
                      </a:r>
                      <a:endParaRPr lang="en-GB" sz="1400" b="1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209975"/>
                  </a:ext>
                </a:extLst>
              </a:tr>
              <a:tr h="45982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Twinkl" pitchFamily="2" charset="0"/>
                        </a:rPr>
                        <a:t>Ask </a:t>
                      </a:r>
                      <a:r>
                        <a:rPr lang="en-GB" sz="1400" dirty="0" smtClean="0">
                          <a:latin typeface="Twinkl" pitchFamily="2" charset="0"/>
                        </a:rPr>
                        <a:t>relevant </a:t>
                      </a:r>
                      <a:r>
                        <a:rPr lang="en-GB" sz="1400" dirty="0" smtClean="0">
                          <a:latin typeface="Twinkl" pitchFamily="2" charset="0"/>
                        </a:rPr>
                        <a:t>questions and recognise they</a:t>
                      </a:r>
                      <a:r>
                        <a:rPr lang="en-GB" sz="1400" baseline="0" dirty="0" smtClean="0">
                          <a:latin typeface="Twinkl" pitchFamily="2" charset="0"/>
                        </a:rPr>
                        <a:t> can be answered in different ways</a:t>
                      </a:r>
                      <a:endParaRPr lang="en-GB" sz="1400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184845"/>
                  </a:ext>
                </a:extLst>
              </a:tr>
              <a:tr h="45982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Twinkl" pitchFamily="2" charset="0"/>
                        </a:rPr>
                        <a:t>Using observations to answer questions (using simple equipment)</a:t>
                      </a:r>
                      <a:endParaRPr lang="en-GB" sz="1400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640929"/>
                  </a:ext>
                </a:extLst>
              </a:tr>
              <a:tr h="411287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Twinkl" pitchFamily="2" charset="0"/>
                        </a:rPr>
                        <a:t>Performing simple</a:t>
                      </a:r>
                      <a:r>
                        <a:rPr lang="en-GB" sz="1400" baseline="0" dirty="0" smtClean="0">
                          <a:latin typeface="Twinkl" pitchFamily="2" charset="0"/>
                        </a:rPr>
                        <a:t> tests</a:t>
                      </a:r>
                      <a:endParaRPr lang="en-GB" sz="1400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662093"/>
                  </a:ext>
                </a:extLst>
              </a:tr>
              <a:tr h="45982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Twinkl" pitchFamily="2" charset="0"/>
                        </a:rPr>
                        <a:t>Gathering</a:t>
                      </a:r>
                      <a:r>
                        <a:rPr lang="en-GB" sz="1400" baseline="0" dirty="0" smtClean="0">
                          <a:latin typeface="Twinkl" pitchFamily="2" charset="0"/>
                        </a:rPr>
                        <a:t> and recording data to answer questions</a:t>
                      </a:r>
                      <a:endParaRPr lang="en-GB" sz="1400" dirty="0">
                        <a:latin typeface="Twinkl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918326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20631"/>
            <a:ext cx="4830618" cy="22955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2854" y="0"/>
            <a:ext cx="4849146" cy="53230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770909"/>
            <a:ext cx="4830618" cy="3955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102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48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Twinkl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dbrothers</dc:creator>
  <cp:lastModifiedBy>dbrothers</cp:lastModifiedBy>
  <cp:revision>7</cp:revision>
  <cp:lastPrinted>2021-09-03T15:01:59Z</cp:lastPrinted>
  <dcterms:created xsi:type="dcterms:W3CDTF">2021-09-03T14:53:29Z</dcterms:created>
  <dcterms:modified xsi:type="dcterms:W3CDTF">2021-10-06T16:07:51Z</dcterms:modified>
</cp:coreProperties>
</file>