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3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2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7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19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1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3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5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51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40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2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40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01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04509" y="2758169"/>
            <a:ext cx="2755042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Twinkl" pitchFamily="2" charset="0"/>
              </a:rPr>
              <a:t>Year 2</a:t>
            </a:r>
          </a:p>
          <a:p>
            <a:pPr algn="ctr"/>
            <a:r>
              <a:rPr lang="en-GB" sz="2000" dirty="0" smtClean="0">
                <a:latin typeface="Twinkl" pitchFamily="2" charset="0"/>
              </a:rPr>
              <a:t>‘Plants’</a:t>
            </a:r>
          </a:p>
          <a:p>
            <a:pPr algn="ctr"/>
            <a:r>
              <a:rPr lang="en-GB" sz="2000" dirty="0" smtClean="0">
                <a:latin typeface="Twinkl" pitchFamily="2" charset="0"/>
              </a:rPr>
              <a:t>  </a:t>
            </a:r>
            <a:r>
              <a:rPr lang="en-GB" sz="2000" dirty="0" smtClean="0">
                <a:latin typeface="Twinkl" pitchFamily="2" charset="0"/>
              </a:rPr>
              <a:t>Knowledge Organiser</a:t>
            </a:r>
            <a:endParaRPr lang="en-GB" sz="2000" dirty="0">
              <a:latin typeface="Twinkl" pitchFamily="2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634928"/>
              </p:ext>
            </p:extLst>
          </p:nvPr>
        </p:nvGraphicFramePr>
        <p:xfrm>
          <a:off x="4569683" y="241506"/>
          <a:ext cx="3468269" cy="2377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269">
                  <a:extLst>
                    <a:ext uri="{9D8B030D-6E8A-4147-A177-3AD203B41FA5}">
                      <a16:colId xmlns:a16="http://schemas.microsoft.com/office/drawing/2014/main" val="1223963889"/>
                    </a:ext>
                  </a:extLst>
                </a:gridCol>
              </a:tblGrid>
              <a:tr h="411287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winkl" pitchFamily="2" charset="0"/>
                        </a:rPr>
                        <a:t>Key Skills (Working Scientifically)</a:t>
                      </a:r>
                      <a:endParaRPr lang="en-GB" sz="1400" b="1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209975"/>
                  </a:ext>
                </a:extLst>
              </a:tr>
              <a:tr h="45982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Ask simple questions and recognise they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can be answered in different ways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84845"/>
                  </a:ext>
                </a:extLst>
              </a:tr>
              <a:tr h="45982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Using observations to answer questions (using simple equipment)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40929"/>
                  </a:ext>
                </a:extLst>
              </a:tr>
              <a:tr h="411287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Performing simple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tests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662093"/>
                  </a:ext>
                </a:extLst>
              </a:tr>
              <a:tr h="45982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Gathering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and recording data to answer questions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91832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25818" cy="28600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1818" y="1"/>
            <a:ext cx="4110182" cy="34198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0509" y="3419889"/>
            <a:ext cx="3731491" cy="34381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860066"/>
            <a:ext cx="4399413" cy="40771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9683" y="4287694"/>
            <a:ext cx="3779968" cy="211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0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dbrothers</dc:creator>
  <cp:lastModifiedBy>dbrothers</cp:lastModifiedBy>
  <cp:revision>8</cp:revision>
  <cp:lastPrinted>2021-09-03T15:01:59Z</cp:lastPrinted>
  <dcterms:created xsi:type="dcterms:W3CDTF">2021-09-03T14:53:29Z</dcterms:created>
  <dcterms:modified xsi:type="dcterms:W3CDTF">2021-10-06T16:02:35Z</dcterms:modified>
</cp:coreProperties>
</file>