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279" autoAdjust="0"/>
    <p:restoredTop sz="94627"/>
  </p:normalViewPr>
  <p:slideViewPr>
    <p:cSldViewPr snapToGrid="0" snapToObjects="1">
      <p:cViewPr>
        <p:scale>
          <a:sx n="80" d="100"/>
          <a:sy n="80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 smtClean="0"/>
              <a:t>Year 6 |</a:t>
            </a:r>
            <a:r>
              <a:rPr lang="en-US" sz="1800" b="1" dirty="0" smtClean="0"/>
              <a:t>	</a:t>
            </a:r>
            <a:r>
              <a:rPr lang="en-US" sz="1800" b="1" dirty="0" smtClean="0"/>
              <a:t>Science</a:t>
            </a:r>
            <a:r>
              <a:rPr lang="en-US" sz="1800" b="1" dirty="0" smtClean="0"/>
              <a:t>	| </a:t>
            </a:r>
            <a:r>
              <a:rPr lang="en-US" sz="1800" b="1" dirty="0" smtClean="0"/>
              <a:t>Animals Including Humans </a:t>
            </a:r>
            <a:endParaRPr lang="en-US" sz="18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20283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696411"/>
              </p:ext>
            </p:extLst>
          </p:nvPr>
        </p:nvGraphicFramePr>
        <p:xfrm>
          <a:off x="2864582" y="544278"/>
          <a:ext cx="3131616" cy="51034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1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058"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en-GB" dirty="0" smtClean="0"/>
                        <a:t>Key Knowledge</a:t>
                      </a:r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2298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Mammals have hearts with four chambers.</a:t>
                      </a:r>
                      <a:r>
                        <a:rPr lang="en-GB" sz="1200" baseline="0" dirty="0" smtClean="0"/>
                        <a:t> The blood that has come from the body is deoxygenated, and the blood that has come from the lungs is oxygenated again. </a:t>
                      </a:r>
                    </a:p>
                    <a:p>
                      <a:endParaRPr lang="en-GB" sz="1200" baseline="0" dirty="0" smtClean="0"/>
                    </a:p>
                    <a:p>
                      <a:endParaRPr lang="en-GB" sz="1200" baseline="0" dirty="0" smtClean="0"/>
                    </a:p>
                    <a:p>
                      <a:endParaRPr lang="en-GB" sz="1200" baseline="0" dirty="0" smtClean="0"/>
                    </a:p>
                    <a:p>
                      <a:endParaRPr lang="en-GB" sz="1200" baseline="0" dirty="0" smtClean="0"/>
                    </a:p>
                    <a:p>
                      <a:endParaRPr lang="en-GB" sz="1200" baseline="0" dirty="0" smtClean="0"/>
                    </a:p>
                    <a:p>
                      <a:endParaRPr lang="en-GB" sz="12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781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The liquid part of the blood contains water protein. This</a:t>
                      </a:r>
                      <a:r>
                        <a:rPr lang="en-GB" sz="1200" baseline="0" dirty="0" smtClean="0"/>
                        <a:t> is called plasma. </a:t>
                      </a:r>
                      <a:endParaRPr lang="en-GB" sz="12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1954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Blood transports: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Gases (mostly oxygen and carbon dioxide)</a:t>
                      </a:r>
                      <a:b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Nutrients (including water)</a:t>
                      </a:r>
                      <a:b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waste products.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356781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Drugs, alcohol and smoking</a:t>
                      </a:r>
                      <a:r>
                        <a:rPr lang="en-GB" sz="1200" baseline="0" dirty="0" smtClean="0"/>
                        <a:t> have negative effects on the body. </a:t>
                      </a:r>
                      <a:endParaRPr lang="en-GB" sz="12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781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healthy diet involves eating the right types of nutrients in the right amounts.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563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If you linked up all of the bodies vessels, including arteries, capillaries and veins, they would measure over 60,000 miles. </a:t>
                      </a:r>
                    </a:p>
                    <a:p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19633"/>
              </p:ext>
            </p:extLst>
          </p:nvPr>
        </p:nvGraphicFramePr>
        <p:xfrm>
          <a:off x="6172545" y="540277"/>
          <a:ext cx="3601797" cy="57295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090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270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6613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Useful Diagrams</a:t>
                      </a:r>
                      <a:endParaRPr lang="en-US" sz="18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1560075"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1560075">
                <a:tc>
                  <a:txBody>
                    <a:bodyPr/>
                    <a:lstStyle/>
                    <a:p>
                      <a:r>
                        <a:rPr lang="en-US" sz="12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1597275">
                <a:tc>
                  <a:txBody>
                    <a:bodyPr/>
                    <a:lstStyle/>
                    <a:p>
                      <a:r>
                        <a:rPr lang="en-US" sz="12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273279"/>
              </p:ext>
            </p:extLst>
          </p:nvPr>
        </p:nvGraphicFramePr>
        <p:xfrm>
          <a:off x="93309" y="482965"/>
          <a:ext cx="2649894" cy="54793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087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56825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 smtClean="0"/>
                        <a:t>Key Vocabulary</a:t>
                      </a:r>
                      <a:endParaRPr lang="en-GB" altLang="en-GB" sz="16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373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1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Circulat-ory</a:t>
                      </a:r>
                      <a:r>
                        <a:rPr lang="en-GB" sz="1000" dirty="0" smtClean="0"/>
                        <a:t> system</a:t>
                      </a:r>
                      <a:endParaRPr lang="en-GB" sz="10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A system which includes the</a:t>
                      </a:r>
                      <a:r>
                        <a:rPr lang="en-GB" sz="1000" baseline="0" dirty="0" smtClean="0"/>
                        <a:t> heart, veins, arteries and blood transporting substances around the body. </a:t>
                      </a:r>
                      <a:endParaRPr lang="en-GB" sz="10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702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2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Heart</a:t>
                      </a:r>
                      <a:endParaRPr lang="en-GB" sz="10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An organ which constantly pumps blood</a:t>
                      </a:r>
                      <a:r>
                        <a:rPr lang="en-GB" sz="1000" baseline="0" dirty="0" smtClean="0"/>
                        <a:t> around the circulatory system</a:t>
                      </a:r>
                      <a:endParaRPr lang="en-GB" sz="10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780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3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Blood</a:t>
                      </a:r>
                      <a:r>
                        <a:rPr lang="en-GB" sz="1000" baseline="0" dirty="0" smtClean="0"/>
                        <a:t> vessels</a:t>
                      </a:r>
                      <a:endParaRPr lang="en-GB" sz="10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The tube-like structures that carry blood through</a:t>
                      </a:r>
                      <a:r>
                        <a:rPr lang="en-GB" sz="1000" baseline="0" dirty="0" smtClean="0"/>
                        <a:t> the tissues and organs. Veins, arteries and capillaries are three types of blood vessels.</a:t>
                      </a:r>
                      <a:endParaRPr lang="en-GB" sz="10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334967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4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Oxygena</a:t>
                      </a:r>
                      <a:r>
                        <a:rPr lang="en-GB" sz="1000" dirty="0" smtClean="0"/>
                        <a:t>-ted</a:t>
                      </a:r>
                      <a:r>
                        <a:rPr lang="en-GB" sz="1000" baseline="0" dirty="0" smtClean="0"/>
                        <a:t> blood</a:t>
                      </a:r>
                      <a:endParaRPr lang="en-GB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Oxygenated blood</a:t>
                      </a:r>
                      <a:r>
                        <a:rPr lang="en-GB" sz="1000" baseline="0" dirty="0" smtClean="0"/>
                        <a:t> has more oxygen. It is pumped from the heart to the rest of the body. </a:t>
                      </a:r>
                      <a:endParaRPr lang="en-GB" sz="10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962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5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Deoxyg-enated</a:t>
                      </a:r>
                      <a:r>
                        <a:rPr lang="en-GB" sz="1000" baseline="0" dirty="0" smtClean="0"/>
                        <a:t> blood</a:t>
                      </a:r>
                      <a:endParaRPr lang="en-GB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Deoxygenated</a:t>
                      </a:r>
                      <a:r>
                        <a:rPr lang="en-GB" sz="1000" baseline="0" dirty="0" smtClean="0"/>
                        <a:t> blood is where most of the blood has already been transferred to the rest of the body. </a:t>
                      </a:r>
                      <a:endParaRPr lang="en-GB" sz="1000" dirty="0" smtClean="0"/>
                    </a:p>
                    <a:p>
                      <a:endParaRPr lang="en-GB" sz="10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7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6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Drug</a:t>
                      </a:r>
                      <a:endParaRPr lang="en-GB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A substance</a:t>
                      </a:r>
                      <a:r>
                        <a:rPr lang="en-GB" sz="1000" baseline="0" dirty="0" smtClean="0"/>
                        <a:t> containing natural or manmade chemicals that has an effect on your body when it enters your system.</a:t>
                      </a:r>
                      <a:endParaRPr lang="en-GB" sz="10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036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7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Alcohol</a:t>
                      </a:r>
                      <a:endParaRPr lang="en-GB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A drug produced</a:t>
                      </a:r>
                      <a:r>
                        <a:rPr lang="en-GB" sz="1000" baseline="0" dirty="0" smtClean="0"/>
                        <a:t> from grains, fruits or vegetables when they are put through a process called fermentation.</a:t>
                      </a:r>
                      <a:endParaRPr lang="en-GB" sz="10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962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8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Nutrients </a:t>
                      </a:r>
                      <a:endParaRPr lang="en-GB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050" dirty="0" smtClean="0"/>
                        <a:t>Substances that animals needs to stay alive and healthy. </a:t>
                      </a:r>
                      <a:endParaRPr lang="en-GB" sz="105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909959" y="5823838"/>
            <a:ext cx="3086239" cy="830997"/>
          </a:xfrm>
          <a:prstGeom prst="rect">
            <a:avLst/>
          </a:prstGeom>
          <a:solidFill>
            <a:srgbClr val="FF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/>
              <a:t>FUN FACT! </a:t>
            </a:r>
          </a:p>
          <a:p>
            <a:pPr algn="ctr"/>
            <a:r>
              <a:rPr lang="en-GB" sz="1200" dirty="0"/>
              <a:t>If the red blood cells from one person were to be stacked in the sky, they would reach 31,000 </a:t>
            </a:r>
            <a:r>
              <a:rPr lang="en-GB" sz="1200" dirty="0" smtClean="0"/>
              <a:t>miles!</a:t>
            </a:r>
            <a:endParaRPr lang="en-GB" sz="1200" b="1" u="sng" dirty="0" smtClean="0"/>
          </a:p>
        </p:txBody>
      </p:sp>
      <p:pic>
        <p:nvPicPr>
          <p:cNvPr id="1024" name="Picture 102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457" b="98670" l="9862" r="97633">
                        <a14:foregroundMark x1="26233" y1="16755" x2="38067" y2="38830"/>
                        <a14:foregroundMark x1="20513" y1="38032" x2="51677" y2="6383"/>
                        <a14:foregroundMark x1="19921" y1="30851" x2="30375" y2="10904"/>
                        <a14:foregroundMark x1="18738" y1="43617" x2="34122" y2="10106"/>
                        <a14:foregroundMark x1="17160" y1="35106" x2="26233" y2="9043"/>
                        <a14:foregroundMark x1="26233" y1="9043" x2="38462" y2="21011"/>
                        <a14:foregroundMark x1="21893" y1="20745" x2="37475" y2="26064"/>
                        <a14:foregroundMark x1="37475" y1="16755" x2="65089" y2="13032"/>
                        <a14:foregroundMark x1="44181" y1="13298" x2="60355" y2="5319"/>
                        <a14:foregroundMark x1="43393" y1="31649" x2="68245" y2="26862"/>
                        <a14:foregroundMark x1="41026" y1="11436" x2="57396" y2="5053"/>
                        <a14:foregroundMark x1="41815" y1="21809" x2="62130" y2="16755"/>
                        <a14:foregroundMark x1="38659" y1="23404" x2="71203" y2="19415"/>
                        <a14:foregroundMark x1="73176" y1="19149" x2="92505" y2="69149"/>
                        <a14:foregroundMark x1="51677" y1="23670" x2="86193" y2="63032"/>
                        <a14:foregroundMark x1="85996" y1="24202" x2="91124" y2="67021"/>
                        <a14:foregroundMark x1="91913" y1="29521" x2="97239" y2="70745"/>
                        <a14:foregroundMark x1="69822" y1="46543" x2="86193" y2="24734"/>
                        <a14:foregroundMark x1="71992" y1="67819" x2="96450" y2="67021"/>
                        <a14:foregroundMark x1="78501" y1="68085" x2="91716" y2="32979"/>
                        <a14:foregroundMark x1="78895" y1="32979" x2="92505" y2="48936"/>
                        <a14:foregroundMark x1="12229" y1="78191" x2="36095" y2="77926"/>
                        <a14:foregroundMark x1="36095" y1="77926" x2="36686" y2="94415"/>
                        <a14:foregroundMark x1="12229" y1="79521" x2="12229" y2="94681"/>
                        <a14:foregroundMark x1="12229" y1="96011" x2="34714" y2="94681"/>
                        <a14:foregroundMark x1="18146" y1="97074" x2="20513" y2="86968"/>
                        <a14:foregroundMark x1="15385" y1="93617" x2="19724" y2="78191"/>
                        <a14:foregroundMark x1="38067" y1="96011" x2="15976" y2="98138"/>
                        <a14:foregroundMark x1="15976" y1="98138" x2="29389" y2="7925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7426" y="1563178"/>
            <a:ext cx="1591147" cy="1180022"/>
          </a:xfrm>
          <a:prstGeom prst="rect">
            <a:avLst/>
          </a:prstGeom>
        </p:spPr>
      </p:pic>
      <p:pic>
        <p:nvPicPr>
          <p:cNvPr id="1025" name="Picture 102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55861" y="1221815"/>
            <a:ext cx="2854947" cy="1607710"/>
          </a:xfrm>
          <a:prstGeom prst="rect">
            <a:avLst/>
          </a:prstGeom>
        </p:spPr>
      </p:pic>
      <p:pic>
        <p:nvPicPr>
          <p:cNvPr id="1027" name="Picture 102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44165" y="3222651"/>
            <a:ext cx="3230177" cy="1273234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44166" y="4873528"/>
            <a:ext cx="3158578" cy="101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4741</TotalTime>
  <Words>331</Words>
  <Application>Microsoft Office PowerPoint</Application>
  <PresentationFormat>A4 Paper (210x297 mm)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6 | Science | Animals Including Humans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Alexandra Middleton</cp:lastModifiedBy>
  <cp:revision>77</cp:revision>
  <cp:lastPrinted>2017-10-30T10:21:12Z</cp:lastPrinted>
  <dcterms:created xsi:type="dcterms:W3CDTF">2017-10-15T20:56:30Z</dcterms:created>
  <dcterms:modified xsi:type="dcterms:W3CDTF">2021-01-04T12:15:50Z</dcterms:modified>
</cp:coreProperties>
</file>